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"/>
  </p:notesMaster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ty, Anne" initials="CA" lastIdx="5" clrIdx="0">
    <p:extLst>
      <p:ext uri="{19B8F6BF-5375-455C-9EA6-DF929625EA0E}">
        <p15:presenceInfo xmlns:p15="http://schemas.microsoft.com/office/powerpoint/2012/main" userId="S::k1771048@kcl.ac.uk::58c097d6-c91f-4fc1-8022-8a02e1ab23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E128"/>
    <a:srgbClr val="0A2D50"/>
    <a:srgbClr val="5A6469"/>
    <a:srgbClr val="002395"/>
    <a:srgbClr val="009EA0"/>
    <a:srgbClr val="501491"/>
    <a:srgbClr val="99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7" autoAdjust="0"/>
    <p:restoredTop sz="81243" autoAdjust="0"/>
  </p:normalViewPr>
  <p:slideViewPr>
    <p:cSldViewPr snapToGrid="0">
      <p:cViewPr varScale="1">
        <p:scale>
          <a:sx n="135" d="100"/>
          <a:sy n="135" d="100"/>
        </p:scale>
        <p:origin x="1616" y="168"/>
      </p:cViewPr>
      <p:guideLst/>
    </p:cSldViewPr>
  </p:slideViewPr>
  <p:outlineViewPr>
    <p:cViewPr>
      <p:scale>
        <a:sx n="33" d="100"/>
        <a:sy n="33" d="100"/>
      </p:scale>
      <p:origin x="0" y="-76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68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20CBB-D972-D444-8592-B23A7758CEF7}" type="datetimeFigureOut">
              <a:rPr lang="en-US" smtClean="0"/>
              <a:t>7/29/25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B49CD-7E1B-C543-B23F-34FDB672E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4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ak slaytı bordo">
    <p:bg>
      <p:bgPr>
        <a:solidFill>
          <a:srgbClr val="CDD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flag with a logo&#10;&#10;AI-generated content may be incorrect.">
            <a:extLst>
              <a:ext uri="{FF2B5EF4-FFF2-40B4-BE49-F238E27FC236}">
                <a16:creationId xmlns:a16="http://schemas.microsoft.com/office/drawing/2014/main" id="{AA3518D2-755E-17BD-8772-00EF56A4B4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949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sütun - metin ve madde işaretler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red and white border&#10;&#10;AI-generated content may be incorrect.">
            <a:extLst>
              <a:ext uri="{FF2B5EF4-FFF2-40B4-BE49-F238E27FC236}">
                <a16:creationId xmlns:a16="http://schemas.microsoft.com/office/drawing/2014/main" id="{EBA137A1-D2C3-AF42-C204-4CA2F771F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KingsBureauGrot ThreeSeven" panose="02000506040000020004" pitchFamily="2" charset="0"/>
              </a:defRPr>
            </a:lvl1pPr>
          </a:lstStyle>
          <a:p>
            <a:r>
              <a:rPr lang="en-US" dirty="0"/>
              <a:t>İki </a:t>
            </a:r>
            <a:r>
              <a:rPr lang="en-US" dirty="0" err="1"/>
              <a:t>sütun</a:t>
            </a:r>
            <a:r>
              <a:rPr lang="en-US" dirty="0"/>
              <a:t> – </a:t>
            </a:r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işaretleri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0000" y="1088721"/>
            <a:ext cx="5376000" cy="486056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A2D50"/>
                </a:solidFill>
                <a:latin typeface="KingsBureauGrot ThreeSeven" panose="02000506040000020004" pitchFamily="2" charset="0"/>
                <a:cs typeface="KingsBureauGrot ThreeSeven" panose="02000506040000020004" pitchFamily="2" charset="0"/>
              </a:defRPr>
            </a:lvl1pPr>
            <a:lvl2pPr marL="0" indent="0">
              <a:buNone/>
              <a:defRPr sz="2000" b="0" i="0">
                <a:latin typeface="Kings Caslon Text" panose="02000503000000020003" pitchFamily="2" charset="77"/>
              </a:defRPr>
            </a:lvl2pPr>
            <a:lvl3pPr marL="268715" indent="-268715">
              <a:defRPr sz="2000" b="0" i="0">
                <a:latin typeface="Kings Caslon Text" panose="02000503000000020003" pitchFamily="2" charset="77"/>
              </a:defRPr>
            </a:lvl3pPr>
            <a:lvl4pPr marL="537429" indent="-268715">
              <a:defRPr sz="2000" b="0" i="0">
                <a:latin typeface="Kings Caslon Text" panose="02000503000000020003" pitchFamily="2" charset="77"/>
              </a:defRPr>
            </a:lvl4pPr>
            <a:lvl5pPr marL="806144" indent="-268715">
              <a:defRPr sz="2000" b="0" i="0">
                <a:latin typeface="Kings Caslon Text" panose="02000503000000020003" pitchFamily="2" charset="77"/>
              </a:defRPr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pPr marL="0" indent="0">
              <a:buNone/>
            </a:pPr>
            <a:r>
              <a:rPr lang="en-US" dirty="0"/>
              <a:t>İlk </a:t>
            </a:r>
            <a:r>
              <a:rPr lang="en-US" dirty="0" err="1"/>
              <a:t>satır</a:t>
            </a:r>
            <a:r>
              <a:rPr lang="en-US" dirty="0"/>
              <a:t> </a:t>
            </a:r>
            <a:r>
              <a:rPr lang="en-US" dirty="0" err="1"/>
              <a:t>metni</a:t>
            </a:r>
            <a:r>
              <a:rPr lang="en-US" dirty="0"/>
              <a:t>/</a:t>
            </a:r>
            <a:r>
              <a:rPr lang="en-US" dirty="0" err="1"/>
              <a:t>başlık</a:t>
            </a:r>
            <a:r>
              <a:rPr lang="en-US" dirty="0"/>
              <a:t>/</a:t>
            </a:r>
            <a:r>
              <a:rPr lang="en-US" dirty="0" err="1"/>
              <a:t>giriş</a:t>
            </a:r>
            <a:r>
              <a:rPr lang="en-US" dirty="0"/>
              <a:t> </a:t>
            </a:r>
            <a:r>
              <a:rPr lang="en-US" dirty="0" err="1"/>
              <a:t>burada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alacak</a:t>
            </a:r>
            <a:r>
              <a:rPr lang="en-US" dirty="0"/>
              <a:t>,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işareti</a:t>
            </a:r>
            <a:r>
              <a:rPr lang="en-US" dirty="0"/>
              <a:t> </a:t>
            </a:r>
            <a:r>
              <a:rPr lang="en-US" dirty="0" err="1"/>
              <a:t>kaldırılmalı</a:t>
            </a:r>
            <a:r>
              <a:rPr lang="en-US" dirty="0"/>
              <a:t> (</a:t>
            </a:r>
            <a:r>
              <a:rPr lang="en-US" dirty="0" err="1"/>
              <a:t>girinti</a:t>
            </a:r>
            <a:r>
              <a:rPr lang="en-US" dirty="0"/>
              <a:t> x0)</a:t>
            </a:r>
          </a:p>
          <a:p>
            <a:pPr lvl="1"/>
            <a:r>
              <a:rPr lang="en-US" dirty="0" err="1"/>
              <a:t>İkinci</a:t>
            </a:r>
            <a:r>
              <a:rPr lang="en-US" dirty="0"/>
              <a:t> </a:t>
            </a:r>
            <a:r>
              <a:rPr lang="en-US" dirty="0" err="1"/>
              <a:t>satır</a:t>
            </a:r>
            <a:r>
              <a:rPr lang="en-US" dirty="0"/>
              <a:t> </a:t>
            </a:r>
            <a:r>
              <a:rPr lang="en-US" dirty="0" err="1"/>
              <a:t>metni</a:t>
            </a:r>
            <a:r>
              <a:rPr lang="en-US" dirty="0"/>
              <a:t> </a:t>
            </a:r>
            <a:r>
              <a:rPr lang="en-US" dirty="0" err="1"/>
              <a:t>burada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alacak</a:t>
            </a:r>
            <a:r>
              <a:rPr lang="en-US" dirty="0"/>
              <a:t> (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işareti</a:t>
            </a:r>
            <a:r>
              <a:rPr lang="en-US" dirty="0"/>
              <a:t> </a:t>
            </a:r>
            <a:r>
              <a:rPr lang="en-US" dirty="0" err="1"/>
              <a:t>kaldırılmalı</a:t>
            </a:r>
            <a:r>
              <a:rPr lang="en-US" dirty="0"/>
              <a:t>, </a:t>
            </a:r>
            <a:r>
              <a:rPr lang="en-US" dirty="0" err="1"/>
              <a:t>girinti</a:t>
            </a:r>
            <a:r>
              <a:rPr lang="en-US" dirty="0"/>
              <a:t> x1)</a:t>
            </a:r>
          </a:p>
          <a:p>
            <a:pPr lvl="2"/>
            <a:r>
              <a:rPr lang="en-US" dirty="0"/>
              <a:t>Birinci </a:t>
            </a:r>
            <a:r>
              <a:rPr lang="en-US" dirty="0" err="1"/>
              <a:t>seviye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işareti</a:t>
            </a:r>
            <a:r>
              <a:rPr lang="en-US" dirty="0"/>
              <a:t> (</a:t>
            </a:r>
            <a:r>
              <a:rPr lang="en-US" dirty="0" err="1"/>
              <a:t>girinti</a:t>
            </a:r>
            <a:r>
              <a:rPr lang="en-US" dirty="0"/>
              <a:t> x2)</a:t>
            </a:r>
          </a:p>
          <a:p>
            <a:pPr lvl="3"/>
            <a:r>
              <a:rPr lang="en-US" dirty="0" err="1"/>
              <a:t>İkinci</a:t>
            </a:r>
            <a:r>
              <a:rPr lang="en-US" dirty="0"/>
              <a:t> </a:t>
            </a:r>
            <a:r>
              <a:rPr lang="en-US" dirty="0" err="1"/>
              <a:t>seviye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işareti</a:t>
            </a:r>
            <a:r>
              <a:rPr lang="en-US" dirty="0"/>
              <a:t> (</a:t>
            </a:r>
            <a:r>
              <a:rPr lang="en-US" dirty="0" err="1"/>
              <a:t>girinti</a:t>
            </a:r>
            <a:r>
              <a:rPr lang="en-US" dirty="0"/>
              <a:t> x3)</a:t>
            </a:r>
          </a:p>
          <a:p>
            <a:pPr lvl="4"/>
            <a:r>
              <a:rPr lang="en-US" dirty="0" err="1"/>
              <a:t>Üçüncü</a:t>
            </a:r>
            <a:r>
              <a:rPr lang="en-US" dirty="0"/>
              <a:t> </a:t>
            </a:r>
            <a:r>
              <a:rPr lang="en-US" dirty="0" err="1"/>
              <a:t>seviye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işareti</a:t>
            </a:r>
            <a:r>
              <a:rPr lang="en-US" dirty="0"/>
              <a:t> (</a:t>
            </a:r>
            <a:r>
              <a:rPr lang="en-US" dirty="0" err="1"/>
              <a:t>girinti</a:t>
            </a:r>
            <a:r>
              <a:rPr lang="en-US" dirty="0"/>
              <a:t> x4)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6000" y="1088721"/>
            <a:ext cx="5376000" cy="3751062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A2D50"/>
                </a:solidFill>
                <a:latin typeface="KingsBureauGrot ThreeSeven" panose="02000506040000020004" pitchFamily="2" charset="0"/>
                <a:cs typeface="KingsBureauGrot ThreeSeven" panose="02000506040000020004" pitchFamily="2" charset="0"/>
              </a:defRPr>
            </a:lvl1pPr>
            <a:lvl2pPr marL="0" indent="0">
              <a:buNone/>
              <a:defRPr sz="2000" b="0" i="0">
                <a:latin typeface="Kings Caslon Text" panose="02000503000000020003" pitchFamily="2" charset="77"/>
              </a:defRPr>
            </a:lvl2pPr>
            <a:lvl3pPr marL="268715" indent="-268715">
              <a:defRPr sz="2000" b="0" i="0">
                <a:latin typeface="Kings Caslon Text" panose="02000503000000020003" pitchFamily="2" charset="77"/>
              </a:defRPr>
            </a:lvl3pPr>
            <a:lvl4pPr marL="537429" indent="-268715">
              <a:defRPr sz="2000" b="0" i="0">
                <a:latin typeface="Kings Caslon Text" panose="02000503000000020003" pitchFamily="2" charset="77"/>
              </a:defRPr>
            </a:lvl4pPr>
            <a:lvl5pPr marL="806144" indent="-268715">
              <a:defRPr sz="2000" b="0" i="0">
                <a:latin typeface="Kings Caslon Text" panose="02000503000000020003" pitchFamily="2" charset="77"/>
              </a:defRPr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r>
              <a:rPr lang="en-US" dirty="0"/>
              <a:t>İlk </a:t>
            </a:r>
            <a:r>
              <a:rPr lang="en-US" dirty="0" err="1"/>
              <a:t>satır</a:t>
            </a:r>
            <a:r>
              <a:rPr lang="en-US" dirty="0"/>
              <a:t> </a:t>
            </a:r>
            <a:r>
              <a:rPr lang="en-US" dirty="0" err="1"/>
              <a:t>metni</a:t>
            </a:r>
            <a:r>
              <a:rPr lang="en-US" dirty="0"/>
              <a:t>/</a:t>
            </a:r>
            <a:r>
              <a:rPr lang="en-US" dirty="0" err="1"/>
              <a:t>başlık</a:t>
            </a:r>
            <a:r>
              <a:rPr lang="en-US" dirty="0"/>
              <a:t>/</a:t>
            </a:r>
            <a:r>
              <a:rPr lang="en-US" dirty="0" err="1"/>
              <a:t>giriş</a:t>
            </a:r>
            <a:r>
              <a:rPr lang="en-US" dirty="0"/>
              <a:t> </a:t>
            </a:r>
            <a:r>
              <a:rPr lang="en-US" dirty="0" err="1"/>
              <a:t>burada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alacak</a:t>
            </a:r>
            <a:r>
              <a:rPr lang="en-US" dirty="0"/>
              <a:t>,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işareti</a:t>
            </a:r>
            <a:r>
              <a:rPr lang="en-US" dirty="0"/>
              <a:t> </a:t>
            </a:r>
            <a:r>
              <a:rPr lang="en-US" dirty="0" err="1"/>
              <a:t>kaldırılmalı</a:t>
            </a:r>
            <a:r>
              <a:rPr lang="en-US" dirty="0"/>
              <a:t> (</a:t>
            </a:r>
            <a:r>
              <a:rPr lang="en-US" dirty="0" err="1"/>
              <a:t>girinti</a:t>
            </a:r>
            <a:r>
              <a:rPr lang="en-US" dirty="0"/>
              <a:t> x0)</a:t>
            </a:r>
          </a:p>
          <a:p>
            <a:pPr lvl="1"/>
            <a:r>
              <a:rPr lang="en-US" dirty="0" err="1"/>
              <a:t>İkinci</a:t>
            </a:r>
            <a:r>
              <a:rPr lang="en-US" dirty="0"/>
              <a:t> </a:t>
            </a:r>
            <a:r>
              <a:rPr lang="en-US" dirty="0" err="1"/>
              <a:t>satır</a:t>
            </a:r>
            <a:r>
              <a:rPr lang="en-US" dirty="0"/>
              <a:t> </a:t>
            </a:r>
            <a:r>
              <a:rPr lang="en-US" dirty="0" err="1"/>
              <a:t>metni</a:t>
            </a:r>
            <a:r>
              <a:rPr lang="en-US" dirty="0"/>
              <a:t> </a:t>
            </a:r>
            <a:r>
              <a:rPr lang="en-US" dirty="0" err="1"/>
              <a:t>burada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alacak</a:t>
            </a:r>
            <a:r>
              <a:rPr lang="en-US" dirty="0"/>
              <a:t> (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işareti</a:t>
            </a:r>
            <a:r>
              <a:rPr lang="en-US" dirty="0"/>
              <a:t> </a:t>
            </a:r>
            <a:r>
              <a:rPr lang="en-US" dirty="0" err="1"/>
              <a:t>kaldırılmalı</a:t>
            </a:r>
            <a:r>
              <a:rPr lang="en-US" dirty="0"/>
              <a:t>, </a:t>
            </a:r>
            <a:r>
              <a:rPr lang="en-US" dirty="0" err="1"/>
              <a:t>girinti</a:t>
            </a:r>
            <a:r>
              <a:rPr lang="en-US" dirty="0"/>
              <a:t> x1)</a:t>
            </a:r>
          </a:p>
          <a:p>
            <a:pPr lvl="2"/>
            <a:r>
              <a:rPr lang="en-US" dirty="0"/>
              <a:t>Birinci </a:t>
            </a:r>
            <a:r>
              <a:rPr lang="en-US" dirty="0" err="1"/>
              <a:t>seviye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işareti</a:t>
            </a:r>
            <a:r>
              <a:rPr lang="en-US" dirty="0"/>
              <a:t> (</a:t>
            </a:r>
            <a:r>
              <a:rPr lang="en-US" dirty="0" err="1"/>
              <a:t>girinti</a:t>
            </a:r>
            <a:r>
              <a:rPr lang="en-US" dirty="0"/>
              <a:t> x2)</a:t>
            </a:r>
          </a:p>
          <a:p>
            <a:pPr lvl="3"/>
            <a:r>
              <a:rPr lang="en-US" dirty="0" err="1"/>
              <a:t>İkinci</a:t>
            </a:r>
            <a:r>
              <a:rPr lang="en-US" dirty="0"/>
              <a:t> </a:t>
            </a:r>
            <a:r>
              <a:rPr lang="en-US" dirty="0" err="1"/>
              <a:t>seviye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işareti</a:t>
            </a:r>
            <a:r>
              <a:rPr lang="en-US" dirty="0"/>
              <a:t> (</a:t>
            </a:r>
            <a:r>
              <a:rPr lang="en-US" dirty="0" err="1"/>
              <a:t>girinti</a:t>
            </a:r>
            <a:r>
              <a:rPr lang="en-US" dirty="0"/>
              <a:t> x3)</a:t>
            </a:r>
          </a:p>
          <a:p>
            <a:pPr lvl="4"/>
            <a:r>
              <a:rPr lang="en-US" dirty="0" err="1"/>
              <a:t>Üçüncü</a:t>
            </a:r>
            <a:r>
              <a:rPr lang="en-US" dirty="0"/>
              <a:t> </a:t>
            </a:r>
            <a:r>
              <a:rPr lang="en-US" dirty="0" err="1"/>
              <a:t>seviye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işareti</a:t>
            </a:r>
            <a:r>
              <a:rPr lang="en-US" dirty="0"/>
              <a:t> (</a:t>
            </a:r>
            <a:r>
              <a:rPr lang="en-US" dirty="0" err="1"/>
              <a:t>girinti</a:t>
            </a:r>
            <a:r>
              <a:rPr lang="en-US" dirty="0"/>
              <a:t> x4)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7/29/25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B15D9DE-A86A-445D-F259-4010CAFD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49886" y="6498000"/>
            <a:ext cx="3389812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4215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sütun - yalnızca madde işaretler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red and white border&#10;&#10;AI-generated content may be incorrect.">
            <a:extLst>
              <a:ext uri="{FF2B5EF4-FFF2-40B4-BE49-F238E27FC236}">
                <a16:creationId xmlns:a16="http://schemas.microsoft.com/office/drawing/2014/main" id="{73B5B143-D9AA-665F-F780-9B80BD7ABA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KingsBureauGrot ThreeSeven" panose="02000506040000020004" pitchFamily="2" charset="0"/>
              </a:defRPr>
            </a:lvl1pPr>
          </a:lstStyle>
          <a:p>
            <a:r>
              <a:rPr lang="en-US" dirty="0"/>
              <a:t>İki </a:t>
            </a:r>
            <a:r>
              <a:rPr lang="en-US" dirty="0" err="1"/>
              <a:t>sütun</a:t>
            </a:r>
            <a:r>
              <a:rPr lang="en-US" dirty="0"/>
              <a:t> – </a:t>
            </a:r>
            <a:r>
              <a:rPr lang="en-US" dirty="0" err="1"/>
              <a:t>yalnızca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işaretleri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0000" y="1088721"/>
            <a:ext cx="5376000" cy="4860560"/>
          </a:xfrm>
        </p:spPr>
        <p:txBody>
          <a:bodyPr>
            <a:normAutofit/>
          </a:bodyPr>
          <a:lstStyle>
            <a:lvl1pPr marL="0" indent="0">
              <a:buNone/>
              <a:defRPr lang="en-US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1pPr>
            <a:lvl2pPr marL="0" indent="0">
              <a:buNone/>
              <a:defRPr sz="2000" b="0" i="0">
                <a:latin typeface="Kings Caslon Text" panose="02000503000000020003" pitchFamily="2" charset="77"/>
              </a:defRPr>
            </a:lvl2pPr>
            <a:lvl3pPr marL="268715" indent="-268715">
              <a:defRPr sz="2000" b="0" i="0">
                <a:latin typeface="Kings Caslon Text" panose="02000503000000020003" pitchFamily="2" charset="77"/>
              </a:defRPr>
            </a:lvl3pPr>
            <a:lvl4pPr marL="537429" indent="-268715">
              <a:defRPr sz="2000" b="0" i="0">
                <a:latin typeface="Kings Caslon Text" panose="02000503000000020003" pitchFamily="2" charset="77"/>
              </a:defRPr>
            </a:lvl4pPr>
            <a:lvl5pPr marL="806144" indent="-268715">
              <a:defRPr sz="2000" b="0" i="0">
                <a:latin typeface="Kings Caslon Text" panose="02000503000000020003" pitchFamily="2" charset="77"/>
              </a:defRPr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r>
              <a:rPr lang="en-US" dirty="0"/>
              <a:t>Birinci </a:t>
            </a:r>
            <a:r>
              <a:rPr lang="en-US" dirty="0" err="1"/>
              <a:t>seviye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işareti</a:t>
            </a:r>
            <a:r>
              <a:rPr lang="en-US" dirty="0"/>
              <a:t> (</a:t>
            </a:r>
            <a:r>
              <a:rPr lang="en-US" dirty="0" err="1"/>
              <a:t>girinti</a:t>
            </a:r>
            <a:r>
              <a:rPr lang="en-US" dirty="0"/>
              <a:t> x0)</a:t>
            </a:r>
          </a:p>
          <a:p>
            <a:pPr lvl="1"/>
            <a:r>
              <a:rPr lang="en-US" dirty="0" err="1"/>
              <a:t>İkinci</a:t>
            </a:r>
            <a:r>
              <a:rPr lang="en-US" dirty="0"/>
              <a:t> </a:t>
            </a:r>
            <a:r>
              <a:rPr lang="en-US" dirty="0" err="1"/>
              <a:t>seviye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işareti</a:t>
            </a:r>
            <a:r>
              <a:rPr lang="en-US" dirty="0"/>
              <a:t> (</a:t>
            </a:r>
            <a:r>
              <a:rPr lang="en-US" dirty="0" err="1"/>
              <a:t>girinti</a:t>
            </a:r>
            <a:r>
              <a:rPr lang="en-US" dirty="0"/>
              <a:t> x1)</a:t>
            </a:r>
          </a:p>
          <a:p>
            <a:pPr lvl="2"/>
            <a:r>
              <a:rPr lang="en-US" dirty="0" err="1"/>
              <a:t>Üçüncü</a:t>
            </a:r>
            <a:r>
              <a:rPr lang="en-US" dirty="0"/>
              <a:t> </a:t>
            </a:r>
            <a:r>
              <a:rPr lang="en-US" dirty="0" err="1"/>
              <a:t>seviye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işareti</a:t>
            </a:r>
            <a:r>
              <a:rPr lang="en-US" dirty="0"/>
              <a:t> (</a:t>
            </a:r>
            <a:r>
              <a:rPr lang="en-US" dirty="0" err="1"/>
              <a:t>girinti</a:t>
            </a:r>
            <a:r>
              <a:rPr lang="en-US" dirty="0"/>
              <a:t> x2)</a:t>
            </a:r>
          </a:p>
          <a:p>
            <a:pPr lvl="3"/>
            <a:r>
              <a:rPr lang="en-US" dirty="0" err="1"/>
              <a:t>Dördüncü</a:t>
            </a:r>
            <a:r>
              <a:rPr lang="en-US" dirty="0"/>
              <a:t> </a:t>
            </a:r>
            <a:r>
              <a:rPr lang="en-US" dirty="0" err="1"/>
              <a:t>seviye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işareti</a:t>
            </a:r>
            <a:r>
              <a:rPr lang="en-US" dirty="0"/>
              <a:t> (</a:t>
            </a:r>
            <a:r>
              <a:rPr lang="en-US" dirty="0" err="1"/>
              <a:t>girinti</a:t>
            </a:r>
            <a:r>
              <a:rPr lang="en-US" dirty="0"/>
              <a:t> x3)</a:t>
            </a:r>
          </a:p>
          <a:p>
            <a:pPr lvl="4"/>
            <a:r>
              <a:rPr lang="en-US" dirty="0" err="1"/>
              <a:t>Beşinci</a:t>
            </a:r>
            <a:r>
              <a:rPr lang="en-US" dirty="0"/>
              <a:t> </a:t>
            </a:r>
            <a:r>
              <a:rPr lang="en-US" dirty="0" err="1"/>
              <a:t>seviye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işareti</a:t>
            </a:r>
            <a:r>
              <a:rPr lang="en-US" dirty="0"/>
              <a:t> (</a:t>
            </a:r>
            <a:r>
              <a:rPr lang="en-US" dirty="0" err="1"/>
              <a:t>girinti</a:t>
            </a:r>
            <a:r>
              <a:rPr lang="en-US" dirty="0"/>
              <a:t> x4)</a:t>
            </a:r>
          </a:p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6000" y="1088721"/>
            <a:ext cx="5376000" cy="3960069"/>
          </a:xfrm>
        </p:spPr>
        <p:txBody>
          <a:bodyPr>
            <a:normAutofit/>
          </a:bodyPr>
          <a:lstStyle>
            <a:lvl1pPr marL="0" indent="0">
              <a:buNone/>
              <a:defRPr lang="en-US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1pPr>
            <a:lvl2pPr marL="0" indent="0">
              <a:buNone/>
              <a:defRPr sz="2000" b="0" i="0">
                <a:latin typeface="Kings Caslon Text" panose="02000503000000020003" pitchFamily="2" charset="77"/>
              </a:defRPr>
            </a:lvl2pPr>
            <a:lvl3pPr marL="268715" indent="-268715">
              <a:defRPr sz="2000" b="0" i="0">
                <a:latin typeface="Kings Caslon Text" panose="02000503000000020003" pitchFamily="2" charset="77"/>
              </a:defRPr>
            </a:lvl3pPr>
            <a:lvl4pPr marL="537429" indent="-268715">
              <a:defRPr sz="2000" b="0" i="0">
                <a:latin typeface="Kings Caslon Text" panose="02000503000000020003" pitchFamily="2" charset="77"/>
              </a:defRPr>
            </a:lvl4pPr>
            <a:lvl5pPr marL="806144" indent="-268715">
              <a:defRPr sz="2000" b="0" i="0">
                <a:latin typeface="Kings Caslon Text" panose="02000503000000020003" pitchFamily="2" charset="77"/>
              </a:defRPr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r>
              <a:rPr lang="en-US" dirty="0"/>
              <a:t>Birinci </a:t>
            </a:r>
            <a:r>
              <a:rPr lang="en-US" dirty="0" err="1"/>
              <a:t>seviye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işareti</a:t>
            </a:r>
            <a:r>
              <a:rPr lang="en-US" dirty="0"/>
              <a:t> (</a:t>
            </a:r>
            <a:r>
              <a:rPr lang="en-US" dirty="0" err="1"/>
              <a:t>girinti</a:t>
            </a:r>
            <a:r>
              <a:rPr lang="en-US" dirty="0"/>
              <a:t> x0)</a:t>
            </a:r>
          </a:p>
          <a:p>
            <a:pPr lvl="1"/>
            <a:r>
              <a:rPr lang="en-US" dirty="0" err="1"/>
              <a:t>İkinci</a:t>
            </a:r>
            <a:r>
              <a:rPr lang="en-US" dirty="0"/>
              <a:t> </a:t>
            </a:r>
            <a:r>
              <a:rPr lang="en-US" dirty="0" err="1"/>
              <a:t>seviye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işareti</a:t>
            </a:r>
            <a:r>
              <a:rPr lang="en-US" dirty="0"/>
              <a:t> (</a:t>
            </a:r>
            <a:r>
              <a:rPr lang="en-US" dirty="0" err="1"/>
              <a:t>girinti</a:t>
            </a:r>
            <a:r>
              <a:rPr lang="en-US" dirty="0"/>
              <a:t> x1)</a:t>
            </a:r>
          </a:p>
          <a:p>
            <a:pPr lvl="2"/>
            <a:r>
              <a:rPr lang="en-US" dirty="0" err="1"/>
              <a:t>Üçüncü</a:t>
            </a:r>
            <a:r>
              <a:rPr lang="en-US" dirty="0"/>
              <a:t> </a:t>
            </a:r>
            <a:r>
              <a:rPr lang="en-US" dirty="0" err="1"/>
              <a:t>seviye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işareti</a:t>
            </a:r>
            <a:r>
              <a:rPr lang="en-US" dirty="0"/>
              <a:t> (</a:t>
            </a:r>
            <a:r>
              <a:rPr lang="en-US" dirty="0" err="1"/>
              <a:t>girinti</a:t>
            </a:r>
            <a:r>
              <a:rPr lang="en-US" dirty="0"/>
              <a:t> x2)</a:t>
            </a:r>
          </a:p>
          <a:p>
            <a:pPr lvl="3"/>
            <a:r>
              <a:rPr lang="en-US" dirty="0" err="1"/>
              <a:t>Dördüncü</a:t>
            </a:r>
            <a:r>
              <a:rPr lang="en-US" dirty="0"/>
              <a:t> </a:t>
            </a:r>
            <a:r>
              <a:rPr lang="en-US" dirty="0" err="1"/>
              <a:t>seviye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işareti</a:t>
            </a:r>
            <a:r>
              <a:rPr lang="en-US" dirty="0"/>
              <a:t> (</a:t>
            </a:r>
            <a:r>
              <a:rPr lang="en-US" dirty="0" err="1"/>
              <a:t>girinti</a:t>
            </a:r>
            <a:r>
              <a:rPr lang="en-US" dirty="0"/>
              <a:t> x3)</a:t>
            </a:r>
          </a:p>
          <a:p>
            <a:pPr lvl="4"/>
            <a:r>
              <a:rPr lang="en-US" dirty="0" err="1"/>
              <a:t>Beşinci</a:t>
            </a:r>
            <a:r>
              <a:rPr lang="en-US" dirty="0"/>
              <a:t> </a:t>
            </a:r>
            <a:r>
              <a:rPr lang="en-US" dirty="0" err="1"/>
              <a:t>seviye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işareti</a:t>
            </a:r>
            <a:r>
              <a:rPr lang="en-US" dirty="0"/>
              <a:t> (</a:t>
            </a:r>
            <a:r>
              <a:rPr lang="en-US" dirty="0" err="1"/>
              <a:t>girinti</a:t>
            </a:r>
            <a:r>
              <a:rPr lang="en-US" dirty="0"/>
              <a:t> x4)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7/29/25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98F8AF7-0712-754E-D576-556D8BD46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49886" y="6498000"/>
            <a:ext cx="3389812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50756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ki sütun - metin/madde işaretleri ve resim - alt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red and white border&#10;&#10;AI-generated content may be incorrect.">
            <a:extLst>
              <a:ext uri="{FF2B5EF4-FFF2-40B4-BE49-F238E27FC236}">
                <a16:creationId xmlns:a16="http://schemas.microsoft.com/office/drawing/2014/main" id="{AD3516A8-E0C0-55C2-AA24-915957F5C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KingsBureauGrot ThreeSeven" panose="02000506040000020004" pitchFamily="2" charset="0"/>
              </a:defRPr>
            </a:lvl1pPr>
          </a:lstStyle>
          <a:p>
            <a:r>
              <a:rPr lang="en-US" dirty="0"/>
              <a:t>İki </a:t>
            </a:r>
            <a:r>
              <a:rPr lang="en-US" dirty="0" err="1"/>
              <a:t>sütun</a:t>
            </a:r>
            <a:r>
              <a:rPr lang="en-US" dirty="0"/>
              <a:t> – </a:t>
            </a:r>
            <a:r>
              <a:rPr lang="en-US" dirty="0" err="1"/>
              <a:t>metin</a:t>
            </a:r>
            <a:r>
              <a:rPr lang="en-US" dirty="0"/>
              <a:t>/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işaretleri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resim</a:t>
            </a:r>
            <a:r>
              <a:rPr lang="en-US" dirty="0"/>
              <a:t> – alt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0000" y="1088721"/>
            <a:ext cx="5376000" cy="486056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A2D50"/>
                </a:solidFill>
                <a:latin typeface="KingsBureauGrot ThreeSeven" panose="02000506040000020004" pitchFamily="2" charset="0"/>
                <a:cs typeface="KingsBureauGrot ThreeSeven" panose="02000506040000020004" pitchFamily="2" charset="0"/>
              </a:defRPr>
            </a:lvl1pPr>
            <a:lvl2pPr marL="0" indent="0">
              <a:buNone/>
              <a:defRPr sz="2000" b="0" i="0">
                <a:latin typeface="Kings Caslon Text" panose="02000503000000020003" pitchFamily="2" charset="77"/>
              </a:defRPr>
            </a:lvl2pPr>
            <a:lvl3pPr marL="268715" indent="-268715">
              <a:defRPr sz="2000" b="0" i="0">
                <a:latin typeface="Kings Caslon Text" panose="02000503000000020003" pitchFamily="2" charset="77"/>
              </a:defRPr>
            </a:lvl3pPr>
            <a:lvl4pPr marL="537429" indent="-268715">
              <a:defRPr sz="1991"/>
            </a:lvl4pPr>
            <a:lvl5pPr marL="806144" indent="-268715">
              <a:defRPr sz="1991"/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r>
              <a:rPr lang="en-US" dirty="0"/>
              <a:t>İlk </a:t>
            </a:r>
            <a:r>
              <a:rPr lang="en-US" dirty="0" err="1"/>
              <a:t>satır</a:t>
            </a:r>
            <a:r>
              <a:rPr lang="en-US" dirty="0"/>
              <a:t> </a:t>
            </a:r>
            <a:r>
              <a:rPr lang="en-US" dirty="0" err="1"/>
              <a:t>metni</a:t>
            </a:r>
            <a:r>
              <a:rPr lang="en-US" dirty="0"/>
              <a:t>/</a:t>
            </a:r>
            <a:r>
              <a:rPr lang="en-US" dirty="0" err="1"/>
              <a:t>başlık</a:t>
            </a:r>
            <a:r>
              <a:rPr lang="en-US" dirty="0"/>
              <a:t>/</a:t>
            </a:r>
            <a:r>
              <a:rPr lang="en-US" dirty="0" err="1"/>
              <a:t>giriş</a:t>
            </a:r>
            <a:r>
              <a:rPr lang="en-US" dirty="0"/>
              <a:t> </a:t>
            </a:r>
            <a:r>
              <a:rPr lang="en-US" dirty="0" err="1"/>
              <a:t>burada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alacak</a:t>
            </a:r>
            <a:r>
              <a:rPr lang="en-US" dirty="0"/>
              <a:t>,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işareti</a:t>
            </a:r>
            <a:r>
              <a:rPr lang="en-US" dirty="0"/>
              <a:t> </a:t>
            </a:r>
            <a:r>
              <a:rPr lang="en-US" dirty="0" err="1"/>
              <a:t>kaldırılmalı</a:t>
            </a:r>
            <a:r>
              <a:rPr lang="en-US" dirty="0"/>
              <a:t> (</a:t>
            </a:r>
            <a:r>
              <a:rPr lang="en-US" dirty="0" err="1"/>
              <a:t>girinti</a:t>
            </a:r>
            <a:r>
              <a:rPr lang="en-US" dirty="0"/>
              <a:t> x0)</a:t>
            </a:r>
          </a:p>
          <a:p>
            <a:pPr lvl="1"/>
            <a:r>
              <a:rPr lang="en-US" dirty="0" err="1"/>
              <a:t>İkinci</a:t>
            </a:r>
            <a:r>
              <a:rPr lang="en-US" dirty="0"/>
              <a:t> </a:t>
            </a:r>
            <a:r>
              <a:rPr lang="en-US" dirty="0" err="1"/>
              <a:t>satır</a:t>
            </a:r>
            <a:r>
              <a:rPr lang="en-US" dirty="0"/>
              <a:t> </a:t>
            </a:r>
            <a:r>
              <a:rPr lang="en-US" dirty="0" err="1"/>
              <a:t>metni</a:t>
            </a:r>
            <a:r>
              <a:rPr lang="en-US" dirty="0"/>
              <a:t> </a:t>
            </a:r>
            <a:r>
              <a:rPr lang="en-US" dirty="0" err="1"/>
              <a:t>burada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alacak</a:t>
            </a:r>
            <a:r>
              <a:rPr lang="en-US" dirty="0"/>
              <a:t> (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işareti</a:t>
            </a:r>
            <a:r>
              <a:rPr lang="en-US" dirty="0"/>
              <a:t> </a:t>
            </a:r>
            <a:r>
              <a:rPr lang="en-US" dirty="0" err="1"/>
              <a:t>kaldırılmalı</a:t>
            </a:r>
            <a:r>
              <a:rPr lang="en-US" dirty="0"/>
              <a:t>, </a:t>
            </a:r>
            <a:r>
              <a:rPr lang="en-US" dirty="0" err="1"/>
              <a:t>girinti</a:t>
            </a:r>
            <a:r>
              <a:rPr lang="en-US" dirty="0"/>
              <a:t> x1)</a:t>
            </a:r>
          </a:p>
          <a:p>
            <a:pPr lvl="2"/>
            <a:r>
              <a:rPr lang="en-US" dirty="0"/>
              <a:t>Birinci </a:t>
            </a:r>
            <a:r>
              <a:rPr lang="en-US" dirty="0" err="1"/>
              <a:t>seviye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işareti</a:t>
            </a:r>
            <a:r>
              <a:rPr lang="en-US" dirty="0"/>
              <a:t> (</a:t>
            </a:r>
            <a:r>
              <a:rPr lang="en-US" dirty="0" err="1"/>
              <a:t>girinti</a:t>
            </a:r>
            <a:r>
              <a:rPr lang="en-US" dirty="0"/>
              <a:t> x2)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7/29/25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335667" y="1089026"/>
            <a:ext cx="5376333" cy="3691980"/>
          </a:xfrm>
        </p:spPr>
        <p:txBody>
          <a:bodyPr/>
          <a:lstStyle>
            <a:lvl1pPr>
              <a:defRPr b="0" i="0">
                <a:latin typeface="Kings Caslon Text" panose="02000503000000020003" pitchFamily="2" charset="77"/>
              </a:defRPr>
            </a:lvl1pPr>
          </a:lstStyle>
          <a:p>
            <a:r>
              <a:rPr lang="en-US" dirty="0"/>
              <a:t>Resmi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tutucuya</a:t>
            </a:r>
            <a:r>
              <a:rPr lang="en-US" dirty="0"/>
              <a:t> </a:t>
            </a:r>
            <a:r>
              <a:rPr lang="en-US" dirty="0" err="1"/>
              <a:t>sürükleyin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simgeye</a:t>
            </a:r>
            <a:r>
              <a:rPr lang="en-US" dirty="0"/>
              <a:t> </a:t>
            </a:r>
            <a:r>
              <a:rPr lang="en-US" dirty="0" err="1"/>
              <a:t>tıklayın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95F216C-D9C1-F1E5-CC71-9A2364D0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49886" y="6498000"/>
            <a:ext cx="3389812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1960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ki sütun – metin/madde işaretleri ve resim – al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red and white border&#10;&#10;AI-generated content may be incorrect.">
            <a:extLst>
              <a:ext uri="{FF2B5EF4-FFF2-40B4-BE49-F238E27FC236}">
                <a16:creationId xmlns:a16="http://schemas.microsoft.com/office/drawing/2014/main" id="{7BFD66CB-7977-65EC-9E2D-42949F1066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KingsBureauGrot ThreeSeven" panose="02000506040000020004" pitchFamily="2" charset="0"/>
              </a:defRPr>
            </a:lvl1pPr>
          </a:lstStyle>
          <a:p>
            <a:r>
              <a:rPr lang="en-US" dirty="0"/>
              <a:t>İki </a:t>
            </a:r>
            <a:r>
              <a:rPr lang="en-US" dirty="0" err="1"/>
              <a:t>sütun</a:t>
            </a:r>
            <a:r>
              <a:rPr lang="en-US" dirty="0"/>
              <a:t> – </a:t>
            </a:r>
            <a:r>
              <a:rPr lang="en-US" dirty="0" err="1"/>
              <a:t>metin</a:t>
            </a:r>
            <a:r>
              <a:rPr lang="en-US" dirty="0"/>
              <a:t>/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işaretleri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resim</a:t>
            </a:r>
            <a:r>
              <a:rPr lang="en-US" dirty="0"/>
              <a:t> – alt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36000" y="1088721"/>
            <a:ext cx="5376000" cy="4129883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A2D50"/>
                </a:solidFill>
                <a:latin typeface="KingsBureauGrot ThreeSeven" panose="02000506040000020004" pitchFamily="2" charset="0"/>
                <a:cs typeface="KingsBureauGrot ThreeSeven" panose="02000506040000020004" pitchFamily="2" charset="0"/>
              </a:defRPr>
            </a:lvl1pPr>
            <a:lvl2pPr marL="0" indent="0">
              <a:buNone/>
              <a:defRPr sz="2000" b="0" i="0">
                <a:latin typeface="Kings Caslon Text" panose="02000503000000020003" pitchFamily="2" charset="77"/>
              </a:defRPr>
            </a:lvl2pPr>
            <a:lvl3pPr marL="268715" indent="-268715">
              <a:defRPr sz="2000" b="0" i="0">
                <a:latin typeface="Kings Caslon Text" panose="02000503000000020003" pitchFamily="2" charset="77"/>
              </a:defRPr>
            </a:lvl3pPr>
            <a:lvl4pPr marL="537429" indent="-268715">
              <a:defRPr sz="2000" b="0" i="0">
                <a:latin typeface="Kings Caslon Text" panose="02000503000000020003" pitchFamily="2" charset="77"/>
              </a:defRPr>
            </a:lvl4pPr>
            <a:lvl5pPr marL="806144" indent="-268715">
              <a:defRPr sz="2000" b="0" i="0">
                <a:latin typeface="Kings Caslon Text" panose="02000503000000020003" pitchFamily="2" charset="77"/>
              </a:defRPr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r>
              <a:rPr lang="en-US" dirty="0"/>
              <a:t>İlk </a:t>
            </a:r>
            <a:r>
              <a:rPr lang="en-US" dirty="0" err="1"/>
              <a:t>satır</a:t>
            </a:r>
            <a:r>
              <a:rPr lang="en-US" dirty="0"/>
              <a:t> </a:t>
            </a:r>
            <a:r>
              <a:rPr lang="en-US" dirty="0" err="1"/>
              <a:t>metni</a:t>
            </a:r>
            <a:r>
              <a:rPr lang="en-US" dirty="0"/>
              <a:t>/</a:t>
            </a:r>
            <a:r>
              <a:rPr lang="en-US" dirty="0" err="1"/>
              <a:t>başlık</a:t>
            </a:r>
            <a:r>
              <a:rPr lang="en-US" dirty="0"/>
              <a:t>/</a:t>
            </a:r>
            <a:r>
              <a:rPr lang="en-US" dirty="0" err="1"/>
              <a:t>giriş</a:t>
            </a:r>
            <a:r>
              <a:rPr lang="en-US" dirty="0"/>
              <a:t> </a:t>
            </a:r>
            <a:r>
              <a:rPr lang="en-US" dirty="0" err="1"/>
              <a:t>burada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alacak</a:t>
            </a:r>
            <a:r>
              <a:rPr lang="en-US" dirty="0"/>
              <a:t>,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işareti</a:t>
            </a:r>
            <a:r>
              <a:rPr lang="en-US" dirty="0"/>
              <a:t> </a:t>
            </a:r>
            <a:r>
              <a:rPr lang="en-US" dirty="0" err="1"/>
              <a:t>kaldırılmalı</a:t>
            </a:r>
            <a:r>
              <a:rPr lang="en-US" dirty="0"/>
              <a:t> (</a:t>
            </a:r>
            <a:r>
              <a:rPr lang="en-US" dirty="0" err="1"/>
              <a:t>girinti</a:t>
            </a:r>
            <a:r>
              <a:rPr lang="en-US" dirty="0"/>
              <a:t> x0)</a:t>
            </a:r>
          </a:p>
          <a:p>
            <a:pPr lvl="1"/>
            <a:r>
              <a:rPr lang="en-US" dirty="0" err="1"/>
              <a:t>İkinci</a:t>
            </a:r>
            <a:r>
              <a:rPr lang="en-US" dirty="0"/>
              <a:t> </a:t>
            </a:r>
            <a:r>
              <a:rPr lang="en-US" dirty="0" err="1"/>
              <a:t>satır</a:t>
            </a:r>
            <a:r>
              <a:rPr lang="en-US" dirty="0"/>
              <a:t> </a:t>
            </a:r>
            <a:r>
              <a:rPr lang="en-US" dirty="0" err="1"/>
              <a:t>metni</a:t>
            </a:r>
            <a:r>
              <a:rPr lang="en-US" dirty="0"/>
              <a:t> </a:t>
            </a:r>
            <a:r>
              <a:rPr lang="en-US" dirty="0" err="1"/>
              <a:t>burada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alacak</a:t>
            </a:r>
            <a:r>
              <a:rPr lang="en-US" dirty="0"/>
              <a:t> (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işareti</a:t>
            </a:r>
            <a:r>
              <a:rPr lang="en-US" dirty="0"/>
              <a:t> </a:t>
            </a:r>
            <a:r>
              <a:rPr lang="en-US" dirty="0" err="1"/>
              <a:t>kaldırılmalı</a:t>
            </a:r>
            <a:r>
              <a:rPr lang="en-US" dirty="0"/>
              <a:t>, </a:t>
            </a:r>
            <a:r>
              <a:rPr lang="en-US" dirty="0" err="1"/>
              <a:t>girinti</a:t>
            </a:r>
            <a:r>
              <a:rPr lang="en-US" dirty="0"/>
              <a:t> x1)</a:t>
            </a:r>
          </a:p>
          <a:p>
            <a:pPr lvl="2"/>
            <a:r>
              <a:rPr lang="en-US" dirty="0"/>
              <a:t>Birinci </a:t>
            </a:r>
            <a:r>
              <a:rPr lang="en-US" dirty="0" err="1"/>
              <a:t>seviye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işareti</a:t>
            </a:r>
            <a:r>
              <a:rPr lang="en-US" dirty="0"/>
              <a:t> (</a:t>
            </a:r>
            <a:r>
              <a:rPr lang="en-US" dirty="0" err="1"/>
              <a:t>girinti</a:t>
            </a:r>
            <a:r>
              <a:rPr lang="en-US" dirty="0"/>
              <a:t> x2)</a:t>
            </a:r>
          </a:p>
          <a:p>
            <a:pPr lvl="3"/>
            <a:r>
              <a:rPr lang="en-US" dirty="0" err="1"/>
              <a:t>İkinci</a:t>
            </a:r>
            <a:r>
              <a:rPr lang="en-US" dirty="0"/>
              <a:t> </a:t>
            </a:r>
            <a:r>
              <a:rPr lang="en-US" dirty="0" err="1"/>
              <a:t>seviye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işareti</a:t>
            </a:r>
            <a:r>
              <a:rPr lang="en-US" dirty="0"/>
              <a:t> (</a:t>
            </a:r>
            <a:r>
              <a:rPr lang="en-US" dirty="0" err="1"/>
              <a:t>girinti</a:t>
            </a:r>
            <a:r>
              <a:rPr lang="en-US" dirty="0"/>
              <a:t> x3)</a:t>
            </a:r>
          </a:p>
          <a:p>
            <a:pPr lvl="4"/>
            <a:r>
              <a:rPr lang="en-US" dirty="0" err="1"/>
              <a:t>Üçüncü</a:t>
            </a:r>
            <a:r>
              <a:rPr lang="en-US" dirty="0"/>
              <a:t> </a:t>
            </a:r>
            <a:r>
              <a:rPr lang="en-US" dirty="0" err="1"/>
              <a:t>seviye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işareti</a:t>
            </a:r>
            <a:r>
              <a:rPr lang="en-US" dirty="0"/>
              <a:t> (</a:t>
            </a:r>
            <a:r>
              <a:rPr lang="en-US" dirty="0" err="1"/>
              <a:t>girinti</a:t>
            </a:r>
            <a:r>
              <a:rPr lang="en-US" dirty="0"/>
              <a:t> x4)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7/29/25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480001" y="1088356"/>
            <a:ext cx="5376333" cy="4860925"/>
          </a:xfrm>
        </p:spPr>
        <p:txBody>
          <a:bodyPr/>
          <a:lstStyle>
            <a:lvl1pPr>
              <a:defRPr b="0" i="0">
                <a:latin typeface="Kings Caslon Text" panose="02000503000000020003" pitchFamily="2" charset="77"/>
              </a:defRPr>
            </a:lvl1pPr>
          </a:lstStyle>
          <a:p>
            <a:r>
              <a:rPr lang="en-US" dirty="0"/>
              <a:t>Resmi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tutucuya</a:t>
            </a:r>
            <a:r>
              <a:rPr lang="en-US" dirty="0"/>
              <a:t> </a:t>
            </a:r>
            <a:r>
              <a:rPr lang="en-US" dirty="0" err="1"/>
              <a:t>sürükleyin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simgeye</a:t>
            </a:r>
            <a:r>
              <a:rPr lang="en-US" dirty="0"/>
              <a:t> </a:t>
            </a:r>
            <a:r>
              <a:rPr lang="en-US" dirty="0" err="1"/>
              <a:t>tıklayın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BA996F-5107-AAE6-8B5E-0DAD10125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49886" y="6498000"/>
            <a:ext cx="3389812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9388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ki sütun – madde işaretleri ve resim – alt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red and white border&#10;&#10;AI-generated content may be incorrect.">
            <a:extLst>
              <a:ext uri="{FF2B5EF4-FFF2-40B4-BE49-F238E27FC236}">
                <a16:creationId xmlns:a16="http://schemas.microsoft.com/office/drawing/2014/main" id="{47708316-3FBA-FC5F-4BBA-4635DFB526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KingsBureauGrot ThreeSeven" panose="02000506040000020004" pitchFamily="2" charset="0"/>
              </a:defRPr>
            </a:lvl1pPr>
          </a:lstStyle>
          <a:p>
            <a:r>
              <a:rPr lang="en-US" dirty="0"/>
              <a:t>İki </a:t>
            </a:r>
            <a:r>
              <a:rPr lang="en-US" dirty="0" err="1"/>
              <a:t>sütun</a:t>
            </a:r>
            <a:r>
              <a:rPr lang="en-US" dirty="0"/>
              <a:t> –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işaretleri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resim</a:t>
            </a:r>
            <a:r>
              <a:rPr lang="en-US" dirty="0"/>
              <a:t> – alt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0000" y="1088721"/>
            <a:ext cx="5376000" cy="4860560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None/>
              <a:defRPr lang="en-GB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1pPr>
            <a:lvl2pPr marL="0" indent="0">
              <a:buNone/>
              <a:defRPr sz="2000" b="0" i="0">
                <a:latin typeface="Kings Caslon Text" panose="02000503000000020003" pitchFamily="2" charset="77"/>
              </a:defRPr>
            </a:lvl2pPr>
            <a:lvl3pPr marL="268715" indent="-268715">
              <a:defRPr sz="2000" b="0" i="0">
                <a:latin typeface="Kings Caslon Text" panose="02000503000000020003" pitchFamily="2" charset="77"/>
              </a:defRPr>
            </a:lvl3pPr>
            <a:lvl4pPr marL="537429" indent="-268715">
              <a:defRPr sz="2000" b="0" i="0">
                <a:latin typeface="Kings Caslon Text" panose="02000503000000020003" pitchFamily="2" charset="77"/>
              </a:defRPr>
            </a:lvl4pPr>
            <a:lvl5pPr marL="806144" indent="-268715">
              <a:defRPr sz="2000" b="0" i="0">
                <a:latin typeface="Kings Caslon Text" panose="02000503000000020003" pitchFamily="2" charset="77"/>
              </a:defRPr>
            </a:lvl5pPr>
            <a:lvl6pPr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r>
              <a:rPr lang="en-US" dirty="0"/>
              <a:t>Birinci </a:t>
            </a:r>
            <a:r>
              <a:rPr lang="en-US" dirty="0" err="1"/>
              <a:t>seviye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işareti</a:t>
            </a:r>
            <a:r>
              <a:rPr lang="en-US" dirty="0"/>
              <a:t> (</a:t>
            </a:r>
            <a:r>
              <a:rPr lang="en-US" dirty="0" err="1"/>
              <a:t>girinti</a:t>
            </a:r>
            <a:r>
              <a:rPr lang="en-US" dirty="0"/>
              <a:t> x0)</a:t>
            </a:r>
          </a:p>
          <a:p>
            <a:pPr lvl="1"/>
            <a:r>
              <a:rPr lang="en-US" dirty="0" err="1"/>
              <a:t>İkinci</a:t>
            </a:r>
            <a:r>
              <a:rPr lang="en-US" dirty="0"/>
              <a:t> </a:t>
            </a:r>
            <a:r>
              <a:rPr lang="en-US" dirty="0" err="1"/>
              <a:t>seviye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işareti</a:t>
            </a:r>
            <a:r>
              <a:rPr lang="en-US" dirty="0"/>
              <a:t> (</a:t>
            </a:r>
            <a:r>
              <a:rPr lang="en-US" dirty="0" err="1"/>
              <a:t>girinti</a:t>
            </a:r>
            <a:r>
              <a:rPr lang="en-US" dirty="0"/>
              <a:t> x1)</a:t>
            </a:r>
          </a:p>
          <a:p>
            <a:pPr lvl="2"/>
            <a:r>
              <a:rPr lang="en-US" dirty="0" err="1"/>
              <a:t>Üçüncü</a:t>
            </a:r>
            <a:r>
              <a:rPr lang="en-US" dirty="0"/>
              <a:t> </a:t>
            </a:r>
            <a:r>
              <a:rPr lang="en-US" dirty="0" err="1"/>
              <a:t>seviye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işareti</a:t>
            </a:r>
            <a:r>
              <a:rPr lang="en-US" dirty="0"/>
              <a:t> (</a:t>
            </a:r>
            <a:r>
              <a:rPr lang="en-US" dirty="0" err="1"/>
              <a:t>girinti</a:t>
            </a:r>
            <a:r>
              <a:rPr lang="en-US" dirty="0"/>
              <a:t> x2)</a:t>
            </a:r>
          </a:p>
          <a:p>
            <a:pPr lvl="3"/>
            <a:r>
              <a:rPr lang="en-US" dirty="0" err="1"/>
              <a:t>Dördüncü</a:t>
            </a:r>
            <a:r>
              <a:rPr lang="en-US" dirty="0"/>
              <a:t> </a:t>
            </a:r>
            <a:r>
              <a:rPr lang="en-US" dirty="0" err="1"/>
              <a:t>seviye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işareti</a:t>
            </a:r>
            <a:r>
              <a:rPr lang="en-US" dirty="0"/>
              <a:t> (</a:t>
            </a:r>
            <a:r>
              <a:rPr lang="en-US" dirty="0" err="1"/>
              <a:t>girinti</a:t>
            </a:r>
            <a:r>
              <a:rPr lang="en-US" dirty="0"/>
              <a:t> x3)</a:t>
            </a:r>
          </a:p>
          <a:p>
            <a:pPr lvl="4"/>
            <a:r>
              <a:rPr lang="en-US" dirty="0" err="1"/>
              <a:t>Beşinci</a:t>
            </a:r>
            <a:r>
              <a:rPr lang="en-US" dirty="0"/>
              <a:t> </a:t>
            </a:r>
            <a:r>
              <a:rPr lang="en-US" dirty="0" err="1"/>
              <a:t>seviye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işareti</a:t>
            </a:r>
            <a:r>
              <a:rPr lang="en-US" dirty="0"/>
              <a:t> (</a:t>
            </a:r>
            <a:r>
              <a:rPr lang="en-US" dirty="0" err="1"/>
              <a:t>girinti</a:t>
            </a:r>
            <a:r>
              <a:rPr lang="en-US" dirty="0"/>
              <a:t> x4)</a:t>
            </a:r>
          </a:p>
          <a:p>
            <a:pPr lvl="0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7/29/25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335667" y="1089026"/>
            <a:ext cx="5376333" cy="3659324"/>
          </a:xfrm>
        </p:spPr>
        <p:txBody>
          <a:bodyPr/>
          <a:lstStyle/>
          <a:p>
            <a:r>
              <a:rPr lang="en-US" dirty="0"/>
              <a:t>Resmi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tutucuya</a:t>
            </a:r>
            <a:r>
              <a:rPr lang="en-US" dirty="0"/>
              <a:t> </a:t>
            </a:r>
            <a:r>
              <a:rPr lang="en-US" dirty="0" err="1"/>
              <a:t>sürükleyin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simgeye</a:t>
            </a:r>
            <a:r>
              <a:rPr lang="en-US" dirty="0"/>
              <a:t> </a:t>
            </a:r>
            <a:r>
              <a:rPr lang="en-US" dirty="0" err="1"/>
              <a:t>tıklayın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0868BF8-BDCB-6253-6035-CBA0248B8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49886" y="6498000"/>
            <a:ext cx="3389812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16388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ki sütun – madde işaretleri ve resim – al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red and white border&#10;&#10;AI-generated content may be incorrect.">
            <a:extLst>
              <a:ext uri="{FF2B5EF4-FFF2-40B4-BE49-F238E27FC236}">
                <a16:creationId xmlns:a16="http://schemas.microsoft.com/office/drawing/2014/main" id="{8C1ACC0C-0BBF-B2D7-4C08-EA2CA06A51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İki </a:t>
            </a:r>
            <a:r>
              <a:rPr lang="en-US" dirty="0" err="1"/>
              <a:t>sütun</a:t>
            </a:r>
            <a:r>
              <a:rPr lang="en-US" dirty="0"/>
              <a:t> –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işaretleri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resim</a:t>
            </a:r>
            <a:r>
              <a:rPr lang="en-US" dirty="0"/>
              <a:t> – alt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36000" y="1088721"/>
            <a:ext cx="5376000" cy="414948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US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1pPr>
            <a:lvl2pPr marL="342900" indent="-342900">
              <a:buFont typeface="Arial" panose="020B0604020202020204" pitchFamily="34" charset="0"/>
              <a:buChar char="•"/>
              <a:defRPr sz="2000" b="0" i="0">
                <a:latin typeface="Kings Caslon Text" panose="02000503000000020003" pitchFamily="2" charset="77"/>
              </a:defRPr>
            </a:lvl2pPr>
            <a:lvl3pPr marL="342900" indent="-342900">
              <a:buFont typeface="Arial" panose="020B0604020202020204" pitchFamily="34" charset="0"/>
              <a:buChar char="•"/>
              <a:defRPr sz="2000" b="0" i="0">
                <a:latin typeface="Kings Caslon Text" panose="02000503000000020003" pitchFamily="2" charset="77"/>
              </a:defRPr>
            </a:lvl3pPr>
            <a:lvl4pPr marL="268714" indent="0">
              <a:buFont typeface="Arial" panose="020B0604020202020204" pitchFamily="34" charset="0"/>
              <a:buNone/>
              <a:defRPr sz="2000" b="0" i="0">
                <a:latin typeface="Kings Caslon Text" panose="02000503000000020003" pitchFamily="2" charset="77"/>
              </a:defRPr>
            </a:lvl4pPr>
            <a:lvl5pPr marL="537429" indent="0">
              <a:buFont typeface="Arial" panose="020B0604020202020204" pitchFamily="34" charset="0"/>
              <a:buNone/>
              <a:defRPr sz="2000" b="0" i="0">
                <a:latin typeface="Kings Caslon Text" panose="02000503000000020003" pitchFamily="2" charset="77"/>
              </a:defRPr>
            </a:lvl5pPr>
            <a:lvl6pPr marL="2286000" indent="0">
              <a:buNone/>
              <a:defRPr sz="1792"/>
            </a:lvl6pPr>
            <a:lvl7pPr>
              <a:defRPr sz="1792"/>
            </a:lvl7pPr>
            <a:lvl8pPr>
              <a:defRPr sz="1792"/>
            </a:lvl8pPr>
            <a:lvl9pPr>
              <a:defRPr sz="1792"/>
            </a:lvl9pPr>
          </a:lstStyle>
          <a:p>
            <a:r>
              <a:rPr lang="en-US" dirty="0"/>
              <a:t>Birinci </a:t>
            </a:r>
            <a:r>
              <a:rPr lang="en-US" dirty="0" err="1"/>
              <a:t>seviye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işareti</a:t>
            </a:r>
            <a:r>
              <a:rPr lang="en-US" dirty="0"/>
              <a:t> (</a:t>
            </a:r>
            <a:r>
              <a:rPr lang="en-US" dirty="0" err="1"/>
              <a:t>girinti</a:t>
            </a:r>
            <a:r>
              <a:rPr lang="en-US" dirty="0"/>
              <a:t> x0)</a:t>
            </a:r>
          </a:p>
          <a:p>
            <a:pPr lvl="1"/>
            <a:r>
              <a:rPr lang="en-US" dirty="0" err="1"/>
              <a:t>İkinci</a:t>
            </a:r>
            <a:r>
              <a:rPr lang="en-US" dirty="0"/>
              <a:t> </a:t>
            </a:r>
            <a:r>
              <a:rPr lang="en-US" dirty="0" err="1"/>
              <a:t>seviye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işareti</a:t>
            </a:r>
            <a:r>
              <a:rPr lang="en-US" dirty="0"/>
              <a:t> (</a:t>
            </a:r>
            <a:r>
              <a:rPr lang="en-US" dirty="0" err="1"/>
              <a:t>girinti</a:t>
            </a:r>
            <a:r>
              <a:rPr lang="en-US" dirty="0"/>
              <a:t> x1)</a:t>
            </a:r>
          </a:p>
          <a:p>
            <a:pPr lvl="2"/>
            <a:r>
              <a:rPr lang="en-US" dirty="0" err="1"/>
              <a:t>Üçüncü</a:t>
            </a:r>
            <a:r>
              <a:rPr lang="en-US" dirty="0"/>
              <a:t> </a:t>
            </a:r>
            <a:r>
              <a:rPr lang="en-US" dirty="0" err="1"/>
              <a:t>seviye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işareti</a:t>
            </a:r>
            <a:r>
              <a:rPr lang="en-US" dirty="0"/>
              <a:t> (</a:t>
            </a:r>
            <a:r>
              <a:rPr lang="en-US" dirty="0" err="1"/>
              <a:t>girinti</a:t>
            </a:r>
            <a:r>
              <a:rPr lang="en-US" dirty="0"/>
              <a:t> x2)</a:t>
            </a:r>
          </a:p>
          <a:p>
            <a:pPr lvl="3"/>
            <a:r>
              <a:rPr lang="en-US" dirty="0" err="1"/>
              <a:t>Dördüncü</a:t>
            </a:r>
            <a:r>
              <a:rPr lang="en-US" dirty="0"/>
              <a:t> </a:t>
            </a:r>
            <a:r>
              <a:rPr lang="en-US" dirty="0" err="1"/>
              <a:t>seviye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işareti</a:t>
            </a:r>
            <a:r>
              <a:rPr lang="en-US" dirty="0"/>
              <a:t> (</a:t>
            </a:r>
            <a:r>
              <a:rPr lang="en-US" dirty="0" err="1"/>
              <a:t>girinti</a:t>
            </a:r>
            <a:r>
              <a:rPr lang="en-US" dirty="0"/>
              <a:t> x3)</a:t>
            </a:r>
          </a:p>
          <a:p>
            <a:pPr lvl="4"/>
            <a:r>
              <a:rPr lang="en-US" dirty="0" err="1"/>
              <a:t>Beşinci</a:t>
            </a:r>
            <a:r>
              <a:rPr lang="en-US" dirty="0"/>
              <a:t> </a:t>
            </a:r>
            <a:r>
              <a:rPr lang="en-US" dirty="0" err="1"/>
              <a:t>seviye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işareti</a:t>
            </a:r>
            <a:r>
              <a:rPr lang="en-US" dirty="0"/>
              <a:t> (</a:t>
            </a:r>
            <a:r>
              <a:rPr lang="en-US" dirty="0" err="1"/>
              <a:t>girinti</a:t>
            </a:r>
            <a:r>
              <a:rPr lang="en-US" dirty="0"/>
              <a:t> x4)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7/29/25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480001" y="1088356"/>
            <a:ext cx="5376333" cy="4860925"/>
          </a:xfrm>
        </p:spPr>
        <p:txBody>
          <a:bodyPr/>
          <a:lstStyle/>
          <a:p>
            <a:r>
              <a:rPr lang="en-US" dirty="0"/>
              <a:t>Resmi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tutucuya</a:t>
            </a:r>
            <a:r>
              <a:rPr lang="en-US" dirty="0"/>
              <a:t> </a:t>
            </a:r>
            <a:r>
              <a:rPr lang="en-US" dirty="0" err="1"/>
              <a:t>sürükleyin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simgeye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.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0A7380D-3EF0-B1B7-DDBE-C1C228271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49886" y="6498000"/>
            <a:ext cx="3389812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43486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x1 açıklamal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red and white border&#10;&#10;AI-generated content may be incorrect.">
            <a:extLst>
              <a:ext uri="{FF2B5EF4-FFF2-40B4-BE49-F238E27FC236}">
                <a16:creationId xmlns:a16="http://schemas.microsoft.com/office/drawing/2014/main" id="{DF1C5470-F784-4F83-010B-B4CCAF50CE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34C904-740B-E84D-B324-36B6DE7B23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049338"/>
            <a:ext cx="11233150" cy="377738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7/29/25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rgbClr val="C2B6A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029D345-CF89-564D-B6D0-39BB56CBE9B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2064" y="4976057"/>
            <a:ext cx="8923194" cy="5487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dirty="0"/>
              <a:t>Ana </a:t>
            </a:r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stillerini</a:t>
            </a:r>
            <a:r>
              <a:rPr lang="en-US" dirty="0"/>
              <a:t> </a:t>
            </a:r>
            <a:r>
              <a:rPr lang="en-US" dirty="0" err="1"/>
              <a:t>düzenlemek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Resim x1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5609E5A-EBD9-195F-394F-348768FAE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49886" y="6498000"/>
            <a:ext cx="3389812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31880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x4 açıklamal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red and white border&#10;&#10;AI-generated content may be incorrect.">
            <a:extLst>
              <a:ext uri="{FF2B5EF4-FFF2-40B4-BE49-F238E27FC236}">
                <a16:creationId xmlns:a16="http://schemas.microsoft.com/office/drawing/2014/main" id="{F0F4655A-FADA-7DB7-DD2E-B1D474D0B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2" y="1088720"/>
            <a:ext cx="4532223" cy="2133121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US" dirty="0"/>
              <a:t>Resmi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tutucuya</a:t>
            </a:r>
            <a:r>
              <a:rPr lang="en-US" dirty="0"/>
              <a:t> </a:t>
            </a:r>
            <a:r>
              <a:rPr lang="en-US" dirty="0" err="1"/>
              <a:t>sürükleyin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simgeye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80001" y="5548431"/>
            <a:ext cx="7024610" cy="548720"/>
          </a:xfrm>
        </p:spPr>
        <p:txBody>
          <a:bodyPr/>
          <a:lstStyle>
            <a:lvl1pPr marL="0" indent="0">
              <a:buNone/>
              <a:defRPr sz="1394"/>
            </a:lvl1pPr>
            <a:lvl2pPr marL="455234" indent="0">
              <a:buNone/>
              <a:defRPr sz="1195"/>
            </a:lvl2pPr>
            <a:lvl3pPr marL="910468" indent="0">
              <a:buNone/>
              <a:defRPr sz="996"/>
            </a:lvl3pPr>
            <a:lvl4pPr marL="1365702" indent="0">
              <a:buNone/>
              <a:defRPr sz="896"/>
            </a:lvl4pPr>
            <a:lvl5pPr marL="1820936" indent="0">
              <a:buNone/>
              <a:defRPr sz="896"/>
            </a:lvl5pPr>
            <a:lvl6pPr marL="2276170" indent="0">
              <a:buNone/>
              <a:defRPr sz="896"/>
            </a:lvl6pPr>
            <a:lvl7pPr marL="2731404" indent="0">
              <a:buNone/>
              <a:defRPr sz="896"/>
            </a:lvl7pPr>
            <a:lvl8pPr marL="3186638" indent="0">
              <a:buNone/>
              <a:defRPr sz="896"/>
            </a:lvl8pPr>
            <a:lvl9pPr marL="3641872" indent="0">
              <a:buNone/>
              <a:defRPr sz="896"/>
            </a:lvl9pPr>
          </a:lstStyle>
          <a:p>
            <a:r>
              <a:rPr lang="en-US" dirty="0"/>
              <a:t>Ana </a:t>
            </a:r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stillerini</a:t>
            </a:r>
            <a:r>
              <a:rPr lang="en-US" dirty="0"/>
              <a:t> </a:t>
            </a:r>
            <a:r>
              <a:rPr lang="en-US" dirty="0" err="1"/>
              <a:t>düzenlemek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7/29/25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0002" y="3316528"/>
            <a:ext cx="4532223" cy="2137216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US" dirty="0"/>
              <a:t>Resmi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tutucuya</a:t>
            </a:r>
            <a:r>
              <a:rPr lang="en-US" dirty="0"/>
              <a:t> </a:t>
            </a:r>
            <a:r>
              <a:rPr lang="en-US" dirty="0" err="1"/>
              <a:t>sürükleyin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simgeye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.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236286" y="1088720"/>
            <a:ext cx="4534732" cy="2133121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US" dirty="0"/>
              <a:t>Resmi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tutucuya</a:t>
            </a:r>
            <a:r>
              <a:rPr lang="en-US" dirty="0"/>
              <a:t> </a:t>
            </a:r>
            <a:r>
              <a:rPr lang="en-US" dirty="0" err="1"/>
              <a:t>sürükleyin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simgeye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.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236286" y="3316528"/>
            <a:ext cx="4534732" cy="2137216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55234" indent="0">
              <a:buNone/>
              <a:defRPr sz="2788"/>
            </a:lvl2pPr>
            <a:lvl3pPr marL="910468" indent="0">
              <a:buNone/>
              <a:defRPr sz="2390"/>
            </a:lvl3pPr>
            <a:lvl4pPr marL="1365702" indent="0">
              <a:buNone/>
              <a:defRPr sz="1991"/>
            </a:lvl4pPr>
            <a:lvl5pPr marL="1820936" indent="0">
              <a:buNone/>
              <a:defRPr sz="1991"/>
            </a:lvl5pPr>
            <a:lvl6pPr marL="2276170" indent="0">
              <a:buNone/>
              <a:defRPr sz="1991"/>
            </a:lvl6pPr>
            <a:lvl7pPr marL="2731404" indent="0">
              <a:buNone/>
              <a:defRPr sz="1991"/>
            </a:lvl7pPr>
            <a:lvl8pPr marL="3186638" indent="0">
              <a:buNone/>
              <a:defRPr sz="1991"/>
            </a:lvl8pPr>
            <a:lvl9pPr marL="3641872" indent="0">
              <a:buNone/>
              <a:defRPr sz="1991"/>
            </a:lvl9pPr>
          </a:lstStyle>
          <a:p>
            <a:r>
              <a:rPr lang="en-US" dirty="0"/>
              <a:t>Resmi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tutucuya</a:t>
            </a:r>
            <a:r>
              <a:rPr lang="en-US" dirty="0"/>
              <a:t> </a:t>
            </a:r>
            <a:r>
              <a:rPr lang="en-US" dirty="0" err="1"/>
              <a:t>sürükleyin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simgeye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Resim x4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02D60C4-C8F1-965B-DA30-5C1FE0882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49886" y="6498000"/>
            <a:ext cx="3389812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41692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yırıcı bord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and gold flag&#10;&#10;AI-generated content may be incorrect.">
            <a:extLst>
              <a:ext uri="{FF2B5EF4-FFF2-40B4-BE49-F238E27FC236}">
                <a16:creationId xmlns:a16="http://schemas.microsoft.com/office/drawing/2014/main" id="{1BE77F1C-685D-9435-532B-B815BA4E35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0000" y="2847419"/>
            <a:ext cx="11232000" cy="728721"/>
          </a:xfrm>
        </p:spPr>
        <p:txBody>
          <a:bodyPr>
            <a:normAutofit/>
          </a:bodyPr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 dirty="0" err="1"/>
              <a:t>Bölüm</a:t>
            </a:r>
            <a:r>
              <a:rPr lang="en-US" dirty="0"/>
              <a:t> </a:t>
            </a:r>
            <a:r>
              <a:rPr lang="en-US" dirty="0" err="1"/>
              <a:t>başlığı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0000" y="3756138"/>
            <a:ext cx="11232000" cy="8917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Bölüm</a:t>
            </a:r>
            <a:r>
              <a:rPr lang="en-US" dirty="0"/>
              <a:t> alt </a:t>
            </a:r>
            <a:r>
              <a:rPr lang="en-US" dirty="0" err="1"/>
              <a:t>başlığı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5373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yırıcı beyaz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E77F1C-685D-9435-532B-B815BA4E35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0000" y="2847419"/>
            <a:ext cx="11232000" cy="728721"/>
          </a:xfrm>
        </p:spPr>
        <p:txBody>
          <a:bodyPr>
            <a:normAutofit/>
          </a:bodyPr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Bölüm</a:t>
            </a:r>
            <a:r>
              <a:rPr lang="en-US" dirty="0"/>
              <a:t> </a:t>
            </a:r>
            <a:r>
              <a:rPr lang="en-US" dirty="0" err="1"/>
              <a:t>başlığı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0000" y="3756138"/>
            <a:ext cx="11232000" cy="8917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1"/>
                </a:solidFill>
                <a:latin typeface="Kings Caslon Text" panose="02000503000000020003" pitchFamily="2" charset="77"/>
                <a:cs typeface="Kings Caslon Text" panose="02000503000000020003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Bölüm</a:t>
            </a:r>
            <a:r>
              <a:rPr lang="en-US" dirty="0"/>
              <a:t> alt </a:t>
            </a:r>
            <a:r>
              <a:rPr lang="en-US" dirty="0" err="1"/>
              <a:t>başlığı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54835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apak slaytı bordo İngilizce">
    <p:bg>
      <p:bgPr>
        <a:solidFill>
          <a:srgbClr val="CDD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3518D2-755E-17BD-8772-00EF56A4B4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4006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5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n sayfa">
    <p:bg>
      <p:bgPr>
        <a:solidFill>
          <a:srgbClr val="5A6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gold flag&#10;&#10;AI-generated content may be incorrect.">
            <a:extLst>
              <a:ext uri="{FF2B5EF4-FFF2-40B4-BE49-F238E27FC236}">
                <a16:creationId xmlns:a16="http://schemas.microsoft.com/office/drawing/2014/main" id="{BBF421F2-74EC-474F-B4D9-5BACB47A44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D64C56-7BE9-5D41-824D-0319FFA616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9623" y="1956960"/>
            <a:ext cx="11231999" cy="25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İletişim</a:t>
            </a:r>
            <a:r>
              <a:rPr lang="en-US" dirty="0"/>
              <a:t> </a:t>
            </a:r>
            <a:r>
              <a:rPr lang="en-US" dirty="0" err="1"/>
              <a:t>bilgileri</a:t>
            </a:r>
            <a:r>
              <a:rPr lang="en-US" dirty="0"/>
              <a:t>/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/>
              <a:t>için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US" dirty="0" err="1"/>
              <a:t>İletişim</a:t>
            </a:r>
            <a:r>
              <a:rPr lang="en-US" dirty="0"/>
              <a:t> </a:t>
            </a:r>
            <a:r>
              <a:rPr lang="en-US" dirty="0" err="1"/>
              <a:t>bilgisi</a:t>
            </a:r>
            <a:r>
              <a:rPr lang="en-US" dirty="0"/>
              <a:t> 1</a:t>
            </a:r>
            <a:br>
              <a:rPr lang="en-US" dirty="0"/>
            </a:br>
            <a:r>
              <a:rPr lang="en-US" dirty="0" err="1"/>
              <a:t>İletişim</a:t>
            </a:r>
            <a:r>
              <a:rPr lang="en-US" dirty="0"/>
              <a:t> </a:t>
            </a:r>
            <a:r>
              <a:rPr lang="en-US" dirty="0" err="1"/>
              <a:t>bilgisi</a:t>
            </a:r>
            <a:r>
              <a:rPr lang="en-US" dirty="0"/>
              <a:t> 2</a:t>
            </a:r>
            <a:br>
              <a:rPr lang="en-US" dirty="0"/>
            </a:br>
            <a:r>
              <a:rPr lang="en-US" dirty="0" err="1"/>
              <a:t>İletişim</a:t>
            </a:r>
            <a:r>
              <a:rPr lang="en-US" dirty="0"/>
              <a:t> </a:t>
            </a:r>
            <a:r>
              <a:rPr lang="en-US" dirty="0" err="1"/>
              <a:t>bilgisi</a:t>
            </a:r>
            <a:r>
              <a:rPr lang="en-US" dirty="0"/>
              <a:t> 3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 err="1">
                <a:solidFill>
                  <a:schemeClr val="bg1"/>
                </a:solidFill>
              </a:rPr>
              <a:t>Telefon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E-Posta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Web </a:t>
            </a:r>
            <a:r>
              <a:rPr lang="en-GB" dirty="0" err="1">
                <a:solidFill>
                  <a:schemeClr val="bg1"/>
                </a:solidFill>
              </a:rPr>
              <a:t>Adresi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9623" y="721894"/>
            <a:ext cx="7662972" cy="1053665"/>
          </a:xfrm>
        </p:spPr>
        <p:txBody>
          <a:bodyPr anchor="b" anchorCtr="0">
            <a:normAutofit/>
          </a:bodyPr>
          <a:lstStyle>
            <a:lvl1pPr>
              <a:defRPr sz="4500" b="1" i="0">
                <a:solidFill>
                  <a:srgbClr val="FFFFFF"/>
                </a:solidFill>
                <a:latin typeface="KingsBureauGrot ThreeSeven" panose="02000506040000020004" pitchFamily="2" charset="0"/>
              </a:defRPr>
            </a:lvl1pPr>
          </a:lstStyle>
          <a:p>
            <a:r>
              <a:rPr lang="en-US" dirty="0" err="1"/>
              <a:t>Teşekkür</a:t>
            </a:r>
            <a:r>
              <a:rPr lang="en-US" dirty="0"/>
              <a:t> </a:t>
            </a:r>
            <a:r>
              <a:rPr lang="en-US" dirty="0" err="1"/>
              <a:t>ederim</a:t>
            </a:r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2F5BC61-7D93-C442-AAE8-F327F7EC18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9624" y="4658361"/>
            <a:ext cx="9575308" cy="380749"/>
          </a:xfrm>
        </p:spPr>
        <p:txBody>
          <a:bodyPr wrap="square">
            <a:no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2D50"/>
              </a:buClr>
              <a:buSzTx/>
              <a:buFont typeface="Arial"/>
              <a:buNone/>
              <a:tabLst/>
              <a:defRPr sz="1200" b="0" i="0">
                <a:solidFill>
                  <a:schemeClr val="bg1"/>
                </a:solidFill>
                <a:latin typeface="Kings Caslon Text" panose="02000503000000020003" pitchFamily="2" charset="77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2D50"/>
              </a:buClr>
              <a:buSzTx/>
              <a:buFont typeface="Arial"/>
              <a:buNone/>
              <a:tabLst/>
              <a:defRPr/>
            </a:pPr>
            <a:r>
              <a:rPr lang="en-US" sz="1600" dirty="0">
                <a:latin typeface="Georgia" panose="02040502050405020303" pitchFamily="18" charset="0"/>
              </a:rPr>
              <a:t>© 2025 Hatay Mustafa Kemal </a:t>
            </a:r>
            <a:r>
              <a:rPr lang="en-US" sz="1600" dirty="0" err="1">
                <a:latin typeface="Georgia" panose="02040502050405020303" pitchFamily="18" charset="0"/>
              </a:rPr>
              <a:t>Üniversitesi</a:t>
            </a:r>
            <a:r>
              <a:rPr lang="en-US" sz="1600" dirty="0">
                <a:latin typeface="Georgia" panose="02040502050405020303" pitchFamily="18" charset="0"/>
              </a:rPr>
              <a:t>. </a:t>
            </a:r>
            <a:r>
              <a:rPr lang="en-US" sz="1600" dirty="0" err="1">
                <a:latin typeface="Georgia" panose="02040502050405020303" pitchFamily="18" charset="0"/>
              </a:rPr>
              <a:t>Tüm</a:t>
            </a:r>
            <a:r>
              <a:rPr lang="en-US" sz="1600" dirty="0">
                <a:latin typeface="Georgia" panose="02040502050405020303" pitchFamily="18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</a:rPr>
              <a:t>hakları</a:t>
            </a:r>
            <a:r>
              <a:rPr lang="en-US" sz="1600" dirty="0">
                <a:latin typeface="Georgia" panose="02040502050405020303" pitchFamily="18" charset="0"/>
              </a:rPr>
              <a:t> </a:t>
            </a:r>
            <a:r>
              <a:rPr lang="en-US" sz="1600" dirty="0" err="1">
                <a:latin typeface="Georgia" panose="02040502050405020303" pitchFamily="18" charset="0"/>
              </a:rPr>
              <a:t>saklıdır</a:t>
            </a:r>
            <a:r>
              <a:rPr lang="en-US" sz="1600" dirty="0">
                <a:latin typeface="Georgia" panose="02040502050405020303" pitchFamily="18" charset="0"/>
              </a:rPr>
              <a:t>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3055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ak slaytı beyaz">
    <p:bg>
      <p:bgPr>
        <a:solidFill>
          <a:srgbClr val="CDD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3518D2-755E-17BD-8772-00EF56A4B4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748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apak slaytı beyaz İngilizce">
    <p:bg>
      <p:bgPr>
        <a:solidFill>
          <a:srgbClr val="CDD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3518D2-755E-17BD-8772-00EF56A4B4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2772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tı bor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and white flag with a logo&#10;&#10;AI-generated content may be incorrect.">
            <a:extLst>
              <a:ext uri="{FF2B5EF4-FFF2-40B4-BE49-F238E27FC236}">
                <a16:creationId xmlns:a16="http://schemas.microsoft.com/office/drawing/2014/main" id="{9B97B203-42EA-78DD-DB27-6691B21AD1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719" y="1297774"/>
            <a:ext cx="3551068" cy="2953816"/>
          </a:xfrm>
        </p:spPr>
        <p:txBody>
          <a:bodyPr anchor="t" anchorCtr="0">
            <a:normAutofit/>
          </a:bodyPr>
          <a:lstStyle>
            <a:lvl1pPr>
              <a:defRPr sz="4000" b="1" i="0">
                <a:solidFill>
                  <a:srgbClr val="FFFFFF"/>
                </a:solidFill>
                <a:latin typeface="KingsBureauGrot ThreeSeven" panose="0200050604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Ana </a:t>
            </a:r>
            <a:r>
              <a:rPr lang="en-US" dirty="0" err="1"/>
              <a:t>başlık</a:t>
            </a:r>
            <a:r>
              <a:rPr lang="en-US" dirty="0"/>
              <a:t> </a:t>
            </a:r>
            <a:r>
              <a:rPr lang="en-US" dirty="0" err="1"/>
              <a:t>stilini</a:t>
            </a:r>
            <a:r>
              <a:rPr lang="en-US" dirty="0"/>
              <a:t> </a:t>
            </a:r>
            <a:r>
              <a:rPr lang="en-US" dirty="0" err="1"/>
              <a:t>düzenlemek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19" y="4316239"/>
            <a:ext cx="3551067" cy="8917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Kings Caslon Text" panose="02000503000000020003" pitchFamily="2" charset="77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Alt </a:t>
            </a:r>
            <a:r>
              <a:rPr lang="en-US" dirty="0" err="1"/>
              <a:t>başlık</a:t>
            </a:r>
            <a:r>
              <a:rPr lang="en-US" dirty="0"/>
              <a:t> </a:t>
            </a:r>
            <a:r>
              <a:rPr lang="en-US" dirty="0" err="1"/>
              <a:t>stilini</a:t>
            </a:r>
            <a:r>
              <a:rPr lang="en-US" dirty="0"/>
              <a:t> </a:t>
            </a:r>
            <a:r>
              <a:rPr lang="en-US" dirty="0" err="1"/>
              <a:t>düzenlemek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8102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şlık slaytı İngiliz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97B203-42EA-78DD-DB27-6691B21AD1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719" y="1297774"/>
            <a:ext cx="3551068" cy="2953816"/>
          </a:xfrm>
        </p:spPr>
        <p:txBody>
          <a:bodyPr anchor="t" anchorCtr="0">
            <a:normAutofit/>
          </a:bodyPr>
          <a:lstStyle>
            <a:lvl1pPr>
              <a:defRPr sz="4000" b="1" i="0">
                <a:solidFill>
                  <a:srgbClr val="FFFFFF"/>
                </a:solidFill>
                <a:latin typeface="KingsBureauGrot ThreeSeven" panose="0200050604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Ana </a:t>
            </a:r>
            <a:r>
              <a:rPr lang="en-US" dirty="0" err="1"/>
              <a:t>başlık</a:t>
            </a:r>
            <a:r>
              <a:rPr lang="en-US" dirty="0"/>
              <a:t> </a:t>
            </a:r>
            <a:r>
              <a:rPr lang="en-US" dirty="0" err="1"/>
              <a:t>stilini</a:t>
            </a:r>
            <a:r>
              <a:rPr lang="en-US" dirty="0"/>
              <a:t> </a:t>
            </a:r>
            <a:r>
              <a:rPr lang="en-US" dirty="0" err="1"/>
              <a:t>düzenlemek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19" y="4316239"/>
            <a:ext cx="3551067" cy="8917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Kings Caslon Text" panose="02000503000000020003" pitchFamily="2" charset="77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Alt </a:t>
            </a:r>
            <a:r>
              <a:rPr lang="en-US" dirty="0" err="1"/>
              <a:t>başlık</a:t>
            </a:r>
            <a:r>
              <a:rPr lang="en-US" dirty="0"/>
              <a:t> </a:t>
            </a:r>
            <a:r>
              <a:rPr lang="en-US" dirty="0" err="1"/>
              <a:t>stilini</a:t>
            </a:r>
            <a:r>
              <a:rPr lang="en-US" dirty="0"/>
              <a:t> </a:t>
            </a:r>
            <a:r>
              <a:rPr lang="en-US" dirty="0" err="1"/>
              <a:t>düzenlemek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42679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tı bey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97B203-42EA-78DD-DB27-6691B21AD1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719" y="1297774"/>
            <a:ext cx="3551068" cy="2953816"/>
          </a:xfrm>
        </p:spPr>
        <p:txBody>
          <a:bodyPr anchor="t" anchorCtr="0">
            <a:normAutofit/>
          </a:bodyPr>
          <a:lstStyle>
            <a:lvl1pPr>
              <a:defRPr sz="4000" b="1" i="0">
                <a:solidFill>
                  <a:schemeClr val="tx1"/>
                </a:solidFill>
                <a:latin typeface="KingsBureauGrot ThreeSeven" panose="0200050604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Ana </a:t>
            </a:r>
            <a:r>
              <a:rPr lang="en-US" dirty="0" err="1"/>
              <a:t>başlık</a:t>
            </a:r>
            <a:r>
              <a:rPr lang="en-US" dirty="0"/>
              <a:t> </a:t>
            </a:r>
            <a:r>
              <a:rPr lang="en-US" dirty="0" err="1"/>
              <a:t>stilini</a:t>
            </a:r>
            <a:r>
              <a:rPr lang="en-US" dirty="0"/>
              <a:t> </a:t>
            </a:r>
            <a:r>
              <a:rPr lang="en-US" dirty="0" err="1"/>
              <a:t>düzenlemek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19" y="4316239"/>
            <a:ext cx="3551067" cy="8917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Kings Caslon Text" panose="02000503000000020003" pitchFamily="2" charset="77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Alt </a:t>
            </a:r>
            <a:r>
              <a:rPr lang="en-US" dirty="0" err="1"/>
              <a:t>başlık</a:t>
            </a:r>
            <a:r>
              <a:rPr lang="en-US" dirty="0"/>
              <a:t> </a:t>
            </a:r>
            <a:r>
              <a:rPr lang="en-US" dirty="0" err="1"/>
              <a:t>stilini</a:t>
            </a:r>
            <a:r>
              <a:rPr lang="en-US" dirty="0"/>
              <a:t> </a:t>
            </a:r>
            <a:r>
              <a:rPr lang="en-US" dirty="0" err="1"/>
              <a:t>düzenlemek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2886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şlık slaytı beyaz İ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97B203-42EA-78DD-DB27-6691B21AD1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0719" y="1297774"/>
            <a:ext cx="3551068" cy="2953816"/>
          </a:xfrm>
        </p:spPr>
        <p:txBody>
          <a:bodyPr anchor="t" anchorCtr="0">
            <a:normAutofit/>
          </a:bodyPr>
          <a:lstStyle>
            <a:lvl1pPr>
              <a:defRPr sz="4000" b="1" i="0">
                <a:solidFill>
                  <a:schemeClr val="tx1"/>
                </a:solidFill>
                <a:latin typeface="KingsBureauGrot ThreeSeven" panose="0200050604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Ana </a:t>
            </a:r>
            <a:r>
              <a:rPr lang="en-US" dirty="0" err="1"/>
              <a:t>başlık</a:t>
            </a:r>
            <a:r>
              <a:rPr lang="en-US" dirty="0"/>
              <a:t> </a:t>
            </a:r>
            <a:r>
              <a:rPr lang="en-US" dirty="0" err="1"/>
              <a:t>stilini</a:t>
            </a:r>
            <a:r>
              <a:rPr lang="en-US" dirty="0"/>
              <a:t> </a:t>
            </a:r>
            <a:r>
              <a:rPr lang="en-US" dirty="0" err="1"/>
              <a:t>düzenlemek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19" y="4316239"/>
            <a:ext cx="3551067" cy="8917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Kings Caslon Text" panose="02000503000000020003" pitchFamily="2" charset="77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Alt </a:t>
            </a:r>
            <a:r>
              <a:rPr lang="en-US" dirty="0" err="1"/>
              <a:t>başlık</a:t>
            </a:r>
            <a:r>
              <a:rPr lang="en-US" dirty="0"/>
              <a:t> </a:t>
            </a:r>
            <a:r>
              <a:rPr lang="en-US" dirty="0" err="1"/>
              <a:t>stilini</a:t>
            </a:r>
            <a:r>
              <a:rPr lang="en-US" dirty="0"/>
              <a:t> </a:t>
            </a:r>
            <a:r>
              <a:rPr lang="en-US" dirty="0" err="1"/>
              <a:t>düzenlemek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0290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 - sadece madde işaretler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red and white border&#10;&#10;AI-generated content may be incorrect.">
            <a:extLst>
              <a:ext uri="{FF2B5EF4-FFF2-40B4-BE49-F238E27FC236}">
                <a16:creationId xmlns:a16="http://schemas.microsoft.com/office/drawing/2014/main" id="{3834D134-8ED0-FFF2-A067-8A45DF9247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KingsBureauGrot ThreeSeven" panose="02000506040000020004" pitchFamily="2" charset="0"/>
              </a:defRPr>
            </a:lvl1pPr>
          </a:lstStyle>
          <a:p>
            <a:r>
              <a:rPr lang="en-US" dirty="0"/>
              <a:t>Ana </a:t>
            </a:r>
            <a:r>
              <a:rPr lang="en-US" dirty="0" err="1"/>
              <a:t>Başlık</a:t>
            </a:r>
            <a:r>
              <a:rPr lang="en-US" dirty="0"/>
              <a:t> </a:t>
            </a:r>
            <a:r>
              <a:rPr lang="en-US" dirty="0" err="1"/>
              <a:t>Stilini</a:t>
            </a:r>
            <a:r>
              <a:rPr lang="en-US" dirty="0"/>
              <a:t> </a:t>
            </a:r>
            <a:r>
              <a:rPr lang="en-US" dirty="0" err="1"/>
              <a:t>Düzenlemek</a:t>
            </a:r>
            <a:r>
              <a:rPr lang="en-US" dirty="0"/>
              <a:t> </a:t>
            </a:r>
            <a:r>
              <a:rPr lang="en-US" dirty="0" err="1"/>
              <a:t>İçin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00" y="1089220"/>
            <a:ext cx="11232000" cy="4442897"/>
          </a:xfr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Char char="•"/>
              <a:defRPr lang="en-US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1pPr>
            <a:lvl2pPr marL="342900" indent="-3429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Char char="•"/>
              <a:defRPr lang="en-US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2pPr>
            <a:lvl3pPr marL="268715" indent="-268715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Char char="•"/>
              <a:defRPr lang="en-US" sz="2000" kern="1200" dirty="0" smtClean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537429" indent="-268715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Char char="•"/>
              <a:defRPr lang="en-US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4pPr>
            <a:lvl5pPr marL="806144" indent="-268715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A2D50"/>
              </a:buClr>
              <a:buFont typeface="Arial"/>
              <a:buChar char="•"/>
              <a:defRPr lang="en-US" sz="2000" b="0" i="0" kern="1200" dirty="0" smtClean="0">
                <a:solidFill>
                  <a:schemeClr val="tx1"/>
                </a:solidFill>
                <a:latin typeface="Kings Caslon Text" panose="02000503000000020003" pitchFamily="2" charset="77"/>
                <a:ea typeface="+mn-ea"/>
                <a:cs typeface="Kings Caslon Text" panose="02000503000000020003" pitchFamily="2" charset="77"/>
              </a:defRPr>
            </a:lvl5pPr>
            <a:lvl6pPr marL="2286000" indent="0">
              <a:buNone/>
              <a:defRPr/>
            </a:lvl6pPr>
          </a:lstStyle>
          <a:p>
            <a:r>
              <a:rPr lang="en-US" dirty="0"/>
              <a:t>Birinci </a:t>
            </a:r>
            <a:r>
              <a:rPr lang="en-US" dirty="0" err="1"/>
              <a:t>seviye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işareti</a:t>
            </a:r>
            <a:r>
              <a:rPr lang="en-US" dirty="0"/>
              <a:t> (</a:t>
            </a:r>
            <a:r>
              <a:rPr lang="en-US" dirty="0" err="1"/>
              <a:t>girinti</a:t>
            </a:r>
            <a:r>
              <a:rPr lang="en-US" dirty="0"/>
              <a:t> x0)</a:t>
            </a:r>
          </a:p>
          <a:p>
            <a:pPr lvl="3"/>
            <a:r>
              <a:rPr lang="en-US" dirty="0" err="1"/>
              <a:t>İkinci</a:t>
            </a:r>
            <a:r>
              <a:rPr lang="en-US" dirty="0"/>
              <a:t> </a:t>
            </a:r>
            <a:r>
              <a:rPr lang="en-US" dirty="0" err="1"/>
              <a:t>seviye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işareti</a:t>
            </a:r>
            <a:r>
              <a:rPr lang="en-US" dirty="0"/>
              <a:t> (</a:t>
            </a:r>
            <a:r>
              <a:rPr lang="en-US" dirty="0" err="1"/>
              <a:t>girinti</a:t>
            </a:r>
            <a:r>
              <a:rPr lang="en-US" dirty="0"/>
              <a:t> x1)</a:t>
            </a:r>
          </a:p>
          <a:p>
            <a:pPr lvl="4"/>
            <a:r>
              <a:rPr lang="en-US" dirty="0" err="1"/>
              <a:t>Üçüncü</a:t>
            </a:r>
            <a:r>
              <a:rPr lang="en-US" dirty="0"/>
              <a:t> </a:t>
            </a:r>
            <a:r>
              <a:rPr lang="en-US" dirty="0" err="1"/>
              <a:t>seviye</a:t>
            </a:r>
            <a:r>
              <a:rPr lang="en-US" dirty="0"/>
              <a:t>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işareti</a:t>
            </a:r>
            <a:r>
              <a:rPr lang="en-US" dirty="0"/>
              <a:t> (</a:t>
            </a:r>
            <a:r>
              <a:rPr lang="en-US" dirty="0" err="1"/>
              <a:t>girinti</a:t>
            </a:r>
            <a:r>
              <a:rPr lang="en-US" dirty="0"/>
              <a:t> x2)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2063" y="6498000"/>
            <a:ext cx="964125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D46D31-4F81-C84C-9C9E-CC304FB2B6EB}" type="datetimeFigureOut">
              <a:rPr lang="en-US" smtClean="0"/>
              <a:pPr/>
              <a:t>7/29/25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49886" y="6498000"/>
            <a:ext cx="3389812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98200" y="6498000"/>
            <a:ext cx="964125" cy="360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4D54F-FA85-F344-8424-FB00D2AE8D0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rgbClr val="C2B6A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80001" y="909220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47274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00" y="180000"/>
            <a:ext cx="1123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00" y="1089220"/>
            <a:ext cx="11232000" cy="53115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491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65" r:id="rId2"/>
    <p:sldLayoutId id="2147483762" r:id="rId3"/>
    <p:sldLayoutId id="2147483766" r:id="rId4"/>
    <p:sldLayoutId id="2147483754" r:id="rId5"/>
    <p:sldLayoutId id="2147483767" r:id="rId6"/>
    <p:sldLayoutId id="2147483763" r:id="rId7"/>
    <p:sldLayoutId id="2147483768" r:id="rId8"/>
    <p:sldLayoutId id="2147483734" r:id="rId9"/>
    <p:sldLayoutId id="2147483725" r:id="rId10"/>
    <p:sldLayoutId id="2147483753" r:id="rId11"/>
    <p:sldLayoutId id="2147483732" r:id="rId12"/>
    <p:sldLayoutId id="2147483733" r:id="rId13"/>
    <p:sldLayoutId id="2147483751" r:id="rId14"/>
    <p:sldLayoutId id="2147483752" r:id="rId15"/>
    <p:sldLayoutId id="2147483750" r:id="rId16"/>
    <p:sldLayoutId id="2147483729" r:id="rId17"/>
    <p:sldLayoutId id="2147483667" r:id="rId18"/>
    <p:sldLayoutId id="2147483764" r:id="rId19"/>
    <p:sldLayoutId id="2147483745" r:id="rId20"/>
  </p:sldLayoutIdLst>
  <p:transition>
    <p:fade/>
  </p:transition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0A2D50"/>
          </a:solidFill>
          <a:latin typeface="KingsBureauGrot ThreeSeven" panose="02000506040000020004" pitchFamily="2" charset="0"/>
          <a:ea typeface="+mj-ea"/>
          <a:cs typeface="KingsBureauGrot ThreeSeven" panose="02000506040000020004" pitchFamily="2" charset="0"/>
        </a:defRPr>
      </a:lvl1pPr>
    </p:titleStyle>
    <p:bodyStyle>
      <a:lvl1pPr marL="269875" indent="-269875" algn="l" defTabSz="457200" rtl="0" eaLnBrk="1" latinLnBrk="0" hangingPunct="1">
        <a:lnSpc>
          <a:spcPct val="120000"/>
        </a:lnSpc>
        <a:spcBef>
          <a:spcPts val="0"/>
        </a:spcBef>
        <a:buClr>
          <a:srgbClr val="0A2D50"/>
        </a:buClr>
        <a:buFont typeface="Arial"/>
        <a:buChar char="•"/>
        <a:defRPr sz="2000" b="0" i="0" kern="1200">
          <a:solidFill>
            <a:schemeClr val="tx1"/>
          </a:solidFill>
          <a:latin typeface="Kings Caslon Text" panose="02000503000000020003" pitchFamily="2" charset="77"/>
          <a:ea typeface="+mn-ea"/>
          <a:cs typeface="Kings Caslon Text" panose="02000503000000020003" pitchFamily="2" charset="77"/>
        </a:defRPr>
      </a:lvl1pPr>
      <a:lvl2pPr marL="539750" indent="-269875" algn="l" defTabSz="457200" rtl="0" eaLnBrk="1" latinLnBrk="0" hangingPunct="1">
        <a:lnSpc>
          <a:spcPct val="120000"/>
        </a:lnSpc>
        <a:spcBef>
          <a:spcPts val="0"/>
        </a:spcBef>
        <a:buClr>
          <a:srgbClr val="0A2D50"/>
        </a:buClr>
        <a:buFont typeface="Arial"/>
        <a:buChar char="•"/>
        <a:defRPr sz="2000" b="0" i="0" kern="1200">
          <a:solidFill>
            <a:schemeClr val="tx1"/>
          </a:solidFill>
          <a:latin typeface="Kings Caslon Text" panose="02000503000000020003" pitchFamily="2" charset="77"/>
          <a:ea typeface="+mn-ea"/>
          <a:cs typeface="Kings Caslon Text" panose="02000503000000020003" pitchFamily="2" charset="77"/>
        </a:defRPr>
      </a:lvl2pPr>
      <a:lvl3pPr marL="809625" indent="-269875" algn="l" defTabSz="457200" rtl="0" eaLnBrk="1" latinLnBrk="0" hangingPunct="1">
        <a:lnSpc>
          <a:spcPct val="120000"/>
        </a:lnSpc>
        <a:spcBef>
          <a:spcPts val="0"/>
        </a:spcBef>
        <a:buClr>
          <a:srgbClr val="0A2D50"/>
        </a:buClr>
        <a:buFont typeface="Arial"/>
        <a:buChar char="•"/>
        <a:defRPr sz="2000" b="0" i="0" kern="1200">
          <a:solidFill>
            <a:schemeClr val="tx1"/>
          </a:solidFill>
          <a:latin typeface="Kings Caslon Text" panose="02000503000000020003" pitchFamily="2" charset="77"/>
          <a:ea typeface="+mn-ea"/>
          <a:cs typeface="Kings Caslon Text" panose="02000503000000020003" pitchFamily="2" charset="77"/>
        </a:defRPr>
      </a:lvl3pPr>
      <a:lvl4pPr marL="1079500" indent="-269875" algn="l" defTabSz="457200" rtl="0" eaLnBrk="1" latinLnBrk="0" hangingPunct="1">
        <a:lnSpc>
          <a:spcPct val="120000"/>
        </a:lnSpc>
        <a:spcBef>
          <a:spcPts val="0"/>
        </a:spcBef>
        <a:buClr>
          <a:srgbClr val="0A2D50"/>
        </a:buClr>
        <a:buFont typeface="Arial"/>
        <a:buChar char="•"/>
        <a:defRPr sz="2000" b="0" i="0" kern="1200">
          <a:solidFill>
            <a:schemeClr val="tx1"/>
          </a:solidFill>
          <a:latin typeface="Kings Caslon Text" panose="02000503000000020003" pitchFamily="2" charset="77"/>
          <a:ea typeface="+mn-ea"/>
          <a:cs typeface="Kings Caslon Text" panose="02000503000000020003" pitchFamily="2" charset="77"/>
        </a:defRPr>
      </a:lvl4pPr>
      <a:lvl5pPr marL="1341438" indent="-261938" algn="l" defTabSz="457200" rtl="0" eaLnBrk="1" latinLnBrk="0" hangingPunct="1">
        <a:lnSpc>
          <a:spcPct val="120000"/>
        </a:lnSpc>
        <a:spcBef>
          <a:spcPts val="0"/>
        </a:spcBef>
        <a:buClr>
          <a:srgbClr val="0A2D50"/>
        </a:buClr>
        <a:buFont typeface="Arial"/>
        <a:buChar char="•"/>
        <a:defRPr sz="2000" b="0" i="0" kern="1200">
          <a:solidFill>
            <a:schemeClr val="tx1"/>
          </a:solidFill>
          <a:latin typeface="Kings Caslon Text" panose="02000503000000020003" pitchFamily="2" charset="77"/>
          <a:ea typeface="+mn-ea"/>
          <a:cs typeface="Kings Caslon Text" panose="02000503000000020003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theme/theme1.xml><?xml version="1.0" encoding="utf-8"?>
<a:theme xmlns:a="http://schemas.openxmlformats.org/drawingml/2006/main" name="KCL CTEL presentation template_180112">
  <a:themeElements>
    <a:clrScheme name="KCL">
      <a:dk1>
        <a:sysClr val="windowText" lastClr="000000"/>
      </a:dk1>
      <a:lt1>
        <a:sysClr val="window" lastClr="FFFFFF"/>
      </a:lt1>
      <a:dk2>
        <a:srgbClr val="0A2D50"/>
      </a:dk2>
      <a:lt2>
        <a:srgbClr val="CDD7DC"/>
      </a:lt2>
      <a:accent1>
        <a:srgbClr val="E2231A"/>
      </a:accent1>
      <a:accent2>
        <a:srgbClr val="FF5F05"/>
      </a:accent2>
      <a:accent3>
        <a:srgbClr val="F5B90F"/>
      </a:accent3>
      <a:accent4>
        <a:srgbClr val="C8E128"/>
      </a:accent4>
      <a:accent5>
        <a:srgbClr val="009EA0"/>
      </a:accent5>
      <a:accent6>
        <a:srgbClr val="005AD2"/>
      </a:accent6>
      <a:hlink>
        <a:srgbClr val="E2231A"/>
      </a:hlink>
      <a:folHlink>
        <a:srgbClr val="E2231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t" anchorCtr="0"/>
      <a:lstStyle>
        <a:defPPr algn="l">
          <a:defRPr sz="1400" b="1" dirty="0" smtClean="0">
            <a:solidFill>
              <a:schemeClr val="tx1"/>
            </a:solidFill>
            <a:cs typeface="Georgia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2558F287BC8344AD539CDC4DA17FBC" ma:contentTypeVersion="10" ma:contentTypeDescription="Create a new document." ma:contentTypeScope="" ma:versionID="165e8038d85e89d0753c71c915416bd7">
  <xsd:schema xmlns:xsd="http://www.w3.org/2001/XMLSchema" xmlns:xs="http://www.w3.org/2001/XMLSchema" xmlns:p="http://schemas.microsoft.com/office/2006/metadata/properties" xmlns:ns2="a9a9e2ba-2d19-46fe-bf54-0255447a607c" xmlns:ns3="8e67869f-b319-4f8e-812d-d2b9322169ce" targetNamespace="http://schemas.microsoft.com/office/2006/metadata/properties" ma:root="true" ma:fieldsID="abf99e3026b4072fe3426938b59b700a" ns2:_="" ns3:_="">
    <xsd:import namespace="a9a9e2ba-2d19-46fe-bf54-0255447a607c"/>
    <xsd:import namespace="8e67869f-b319-4f8e-812d-d2b9322169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9e2ba-2d19-46fe-bf54-0255447a60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67869f-b319-4f8e-812d-d2b9322169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B4FFAB-A2D9-4FD5-855F-F65126373F7D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e67869f-b319-4f8e-812d-d2b9322169ce"/>
    <ds:schemaRef ds:uri="http://purl.org/dc/terms/"/>
    <ds:schemaRef ds:uri="a9a9e2ba-2d19-46fe-bf54-0255447a607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A9C8777-C6EC-4528-A529-B1E15BCDF7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B57E6C-04A0-4EB4-9DC4-971645A5D1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a9e2ba-2d19-46fe-bf54-0255447a607c"/>
    <ds:schemaRef ds:uri="8e67869f-b319-4f8e-812d-d2b9322169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13430</TotalTime>
  <Words>0</Words>
  <Application>Microsoft Macintosh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6" baseType="lpstr">
      <vt:lpstr>Kings Caslon Text</vt:lpstr>
      <vt:lpstr>KingsBureauGrot ThreeSeven</vt:lpstr>
      <vt:lpstr>Arial</vt:lpstr>
      <vt:lpstr>Calibri</vt:lpstr>
      <vt:lpstr>Georgia</vt:lpstr>
      <vt:lpstr>KCL CTEL presentation template_180112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Harrison, Sue</dc:creator>
  <cp:lastModifiedBy>UGUR CAN</cp:lastModifiedBy>
  <cp:revision>441</cp:revision>
  <dcterms:created xsi:type="dcterms:W3CDTF">2018-06-13T12:38:06Z</dcterms:created>
  <dcterms:modified xsi:type="dcterms:W3CDTF">2025-07-29T14:19:20Z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0x010100B02558F287BC8344AD539CDC4DA17FBC</vt:lpwstr>
  </property>
</Properties>
</file>