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5.jpg" ContentType="image/jpeg"/>
  <Override PartName="/ppt/media/image6.jpg" ContentType="image/jpeg"/>
  <Override PartName="/ppt/media/image8.jpg" ContentType="image/jp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4.jpg" ContentType="image/jpg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44"/>
  </p:notesMasterIdLst>
  <p:sldIdLst>
    <p:sldId id="284" r:id="rId2"/>
    <p:sldId id="260" r:id="rId3"/>
    <p:sldId id="358" r:id="rId4"/>
    <p:sldId id="270" r:id="rId5"/>
    <p:sldId id="264" r:id="rId6"/>
    <p:sldId id="263" r:id="rId7"/>
    <p:sldId id="286" r:id="rId8"/>
    <p:sldId id="373" r:id="rId9"/>
    <p:sldId id="279" r:id="rId10"/>
    <p:sldId id="287" r:id="rId11"/>
    <p:sldId id="280" r:id="rId12"/>
    <p:sldId id="322" r:id="rId13"/>
    <p:sldId id="323" r:id="rId14"/>
    <p:sldId id="295" r:id="rId15"/>
    <p:sldId id="329" r:id="rId16"/>
    <p:sldId id="375" r:id="rId17"/>
    <p:sldId id="332" r:id="rId18"/>
    <p:sldId id="330" r:id="rId19"/>
    <p:sldId id="386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49" r:id="rId29"/>
    <p:sldId id="350" r:id="rId30"/>
    <p:sldId id="275" r:id="rId31"/>
    <p:sldId id="395" r:id="rId32"/>
    <p:sldId id="389" r:id="rId33"/>
    <p:sldId id="390" r:id="rId34"/>
    <p:sldId id="267" r:id="rId35"/>
    <p:sldId id="273" r:id="rId36"/>
    <p:sldId id="268" r:id="rId37"/>
    <p:sldId id="269" r:id="rId38"/>
    <p:sldId id="289" r:id="rId39"/>
    <p:sldId id="271" r:id="rId40"/>
    <p:sldId id="272" r:id="rId41"/>
    <p:sldId id="281" r:id="rId42"/>
    <p:sldId id="291" r:id="rId43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012" y="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C4F25-FC45-4D48-8E04-A921C5C6832F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tr-TR"/>
        </a:p>
      </dgm:t>
    </dgm:pt>
    <dgm:pt modelId="{D8558F6C-6E0B-4F51-B366-AF159460198B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baseline="0" dirty="0" err="1">
              <a:solidFill>
                <a:schemeClr val="tx1"/>
              </a:solidFill>
            </a:rPr>
            <a:t>Bilimsel</a:t>
          </a:r>
          <a:r>
            <a:rPr lang="en-US" baseline="0" dirty="0">
              <a:solidFill>
                <a:schemeClr val="tx1"/>
              </a:solidFill>
            </a:rPr>
            <a:t> </a:t>
          </a:r>
          <a:r>
            <a:rPr lang="en-US" baseline="0" dirty="0" err="1">
              <a:solidFill>
                <a:schemeClr val="tx1"/>
              </a:solidFill>
            </a:rPr>
            <a:t>Değerlendirme</a:t>
          </a:r>
          <a:r>
            <a:rPr lang="en-US" baseline="0" dirty="0">
              <a:solidFill>
                <a:schemeClr val="tx1"/>
              </a:solidFill>
            </a:rPr>
            <a:t> </a:t>
          </a:r>
          <a:r>
            <a:rPr lang="en-US" baseline="0" dirty="0" err="1">
              <a:solidFill>
                <a:schemeClr val="tx1"/>
              </a:solidFill>
            </a:rPr>
            <a:t>Nasıl</a:t>
          </a:r>
          <a:r>
            <a:rPr lang="en-US" baseline="0" dirty="0">
              <a:solidFill>
                <a:schemeClr val="tx1"/>
              </a:solidFill>
            </a:rPr>
            <a:t> </a:t>
          </a:r>
          <a:r>
            <a:rPr lang="en-US" baseline="0" dirty="0" err="1">
              <a:solidFill>
                <a:schemeClr val="tx1"/>
              </a:solidFill>
            </a:rPr>
            <a:t>Yapılıyor</a:t>
          </a:r>
          <a:r>
            <a:rPr lang="en-US" baseline="0" dirty="0">
              <a:solidFill>
                <a:schemeClr val="tx1"/>
              </a:solidFill>
            </a:rPr>
            <a:t>?</a:t>
          </a:r>
          <a:endParaRPr lang="tr-TR" baseline="0" dirty="0">
            <a:solidFill>
              <a:schemeClr val="tx1"/>
            </a:solidFill>
          </a:endParaRPr>
        </a:p>
      </dgm:t>
    </dgm:pt>
    <dgm:pt modelId="{D426E5A1-40DF-4E53-BD14-26C4563A0278}" type="parTrans" cxnId="{0F6E69AE-C48C-4109-822E-192D65CD691A}">
      <dgm:prSet/>
      <dgm:spPr/>
      <dgm:t>
        <a:bodyPr/>
        <a:lstStyle/>
        <a:p>
          <a:endParaRPr lang="tr-TR"/>
        </a:p>
      </dgm:t>
    </dgm:pt>
    <dgm:pt modelId="{5635EA6A-76F7-4093-A0E1-C9A18CAEBAA5}" type="sibTrans" cxnId="{0F6E69AE-C48C-4109-822E-192D65CD691A}">
      <dgm:prSet/>
      <dgm:spPr/>
      <dgm:t>
        <a:bodyPr/>
        <a:lstStyle/>
        <a:p>
          <a:endParaRPr lang="tr-TR"/>
        </a:p>
      </dgm:t>
    </dgm:pt>
    <dgm:pt modelId="{99EB018B-E9BD-4DA8-BC77-215AF703EC10}" type="pres">
      <dgm:prSet presAssocID="{901C4F25-FC45-4D48-8E04-A921C5C6832F}" presName="Name0" presStyleCnt="0">
        <dgm:presLayoutVars>
          <dgm:dir/>
          <dgm:animLvl val="lvl"/>
          <dgm:resizeHandles val="exact"/>
        </dgm:presLayoutVars>
      </dgm:prSet>
      <dgm:spPr/>
    </dgm:pt>
    <dgm:pt modelId="{6517A80A-B07A-41E9-BCC7-940B02120CBF}" type="pres">
      <dgm:prSet presAssocID="{D8558F6C-6E0B-4F51-B366-AF159460198B}" presName="linNode" presStyleCnt="0"/>
      <dgm:spPr/>
    </dgm:pt>
    <dgm:pt modelId="{9EF6E65F-957A-4635-90CA-589FB8D59B74}" type="pres">
      <dgm:prSet presAssocID="{D8558F6C-6E0B-4F51-B366-AF159460198B}" presName="parentText" presStyleLbl="node1" presStyleIdx="0" presStyleCnt="1" custScaleX="250518" custScaleY="91451" custLinFactNeighborX="7302" custLinFactNeighborY="-3420">
        <dgm:presLayoutVars>
          <dgm:chMax val="1"/>
          <dgm:bulletEnabled val="1"/>
        </dgm:presLayoutVars>
      </dgm:prSet>
      <dgm:spPr/>
    </dgm:pt>
  </dgm:ptLst>
  <dgm:cxnLst>
    <dgm:cxn modelId="{FB247209-5325-407C-9296-71D2B397CC41}" type="presOf" srcId="{D8558F6C-6E0B-4F51-B366-AF159460198B}" destId="{9EF6E65F-957A-4635-90CA-589FB8D59B74}" srcOrd="0" destOrd="0" presId="urn:microsoft.com/office/officeart/2005/8/layout/vList5"/>
    <dgm:cxn modelId="{5633F64D-CE0D-4C76-9FB4-FD89BD5F7834}" type="presOf" srcId="{901C4F25-FC45-4D48-8E04-A921C5C6832F}" destId="{99EB018B-E9BD-4DA8-BC77-215AF703EC10}" srcOrd="0" destOrd="0" presId="urn:microsoft.com/office/officeart/2005/8/layout/vList5"/>
    <dgm:cxn modelId="{0F6E69AE-C48C-4109-822E-192D65CD691A}" srcId="{901C4F25-FC45-4D48-8E04-A921C5C6832F}" destId="{D8558F6C-6E0B-4F51-B366-AF159460198B}" srcOrd="0" destOrd="0" parTransId="{D426E5A1-40DF-4E53-BD14-26C4563A0278}" sibTransId="{5635EA6A-76F7-4093-A0E1-C9A18CAEBAA5}"/>
    <dgm:cxn modelId="{67C74B5E-8CC6-40D3-9E15-BA3270E9BC87}" type="presParOf" srcId="{99EB018B-E9BD-4DA8-BC77-215AF703EC10}" destId="{6517A80A-B07A-41E9-BCC7-940B02120CBF}" srcOrd="0" destOrd="0" presId="urn:microsoft.com/office/officeart/2005/8/layout/vList5"/>
    <dgm:cxn modelId="{C1C3EE57-CFC8-4475-AC86-1D298DBA9B42}" type="presParOf" srcId="{6517A80A-B07A-41E9-BCC7-940B02120CBF}" destId="{9EF6E65F-957A-4635-90CA-589FB8D59B7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F65D46-4CCB-471D-97DB-4771D91A4503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58E832FD-4906-4303-A75B-F3C1C14B5DC8}">
      <dgm:prSet phldrT="[Metin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+mn-lt"/>
              <a:cs typeface="Arial" pitchFamily="34" charset="0"/>
            </a:rPr>
            <a:t>TOPLAM PUAN EN</a:t>
          </a:r>
          <a:r>
            <a:rPr lang="tr-TR" b="1" dirty="0">
              <a:solidFill>
                <a:schemeClr val="tx1"/>
              </a:solidFill>
              <a:latin typeface="+mn-lt"/>
              <a:cs typeface="Arial" pitchFamily="34" charset="0"/>
            </a:rPr>
            <a:t> </a:t>
          </a:r>
          <a:r>
            <a:rPr lang="en-US" b="1" dirty="0">
              <a:solidFill>
                <a:schemeClr val="tx1"/>
              </a:solidFill>
              <a:latin typeface="+mn-lt"/>
              <a:cs typeface="Arial" pitchFamily="34" charset="0"/>
            </a:rPr>
            <a:t>AZ 15 OLACAK</a:t>
          </a:r>
          <a:endParaRPr lang="tr-TR" b="1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0AC28B9A-C178-4552-93F6-5BCDC471FC4D}" type="parTrans" cxnId="{BBA31045-8B14-43F4-9750-E53E68BC1606}">
      <dgm:prSet/>
      <dgm:spPr/>
      <dgm:t>
        <a:bodyPr/>
        <a:lstStyle/>
        <a:p>
          <a:endParaRPr lang="tr-TR"/>
        </a:p>
      </dgm:t>
    </dgm:pt>
    <dgm:pt modelId="{1BDC83A5-CFC9-40AE-8F6B-9CAE24AEA1E9}" type="sibTrans" cxnId="{BBA31045-8B14-43F4-9750-E53E68BC1606}">
      <dgm:prSet/>
      <dgm:spPr/>
      <dgm:t>
        <a:bodyPr/>
        <a:lstStyle/>
        <a:p>
          <a:endParaRPr lang="tr-TR"/>
        </a:p>
      </dgm:t>
    </dgm:pt>
    <dgm:pt modelId="{C67498B6-8A24-46C9-B8F2-9A98F8AAE460}" type="pres">
      <dgm:prSet presAssocID="{ACF65D46-4CCB-471D-97DB-4771D91A4503}" presName="linear" presStyleCnt="0">
        <dgm:presLayoutVars>
          <dgm:animLvl val="lvl"/>
          <dgm:resizeHandles val="exact"/>
        </dgm:presLayoutVars>
      </dgm:prSet>
      <dgm:spPr/>
    </dgm:pt>
    <dgm:pt modelId="{5057095C-3BF0-4195-A111-3B6B8297DD53}" type="pres">
      <dgm:prSet presAssocID="{58E832FD-4906-4303-A75B-F3C1C14B5DC8}" presName="parentText" presStyleLbl="node1" presStyleIdx="0" presStyleCnt="1" custScaleX="100000" custScaleY="131928" custLinFactNeighborY="3288">
        <dgm:presLayoutVars>
          <dgm:chMax val="0"/>
          <dgm:bulletEnabled val="1"/>
        </dgm:presLayoutVars>
      </dgm:prSet>
      <dgm:spPr/>
    </dgm:pt>
  </dgm:ptLst>
  <dgm:cxnLst>
    <dgm:cxn modelId="{4F43C930-E04D-4218-AF9F-5F0203FB24D2}" type="presOf" srcId="{58E832FD-4906-4303-A75B-F3C1C14B5DC8}" destId="{5057095C-3BF0-4195-A111-3B6B8297DD53}" srcOrd="0" destOrd="0" presId="urn:microsoft.com/office/officeart/2005/8/layout/vList2"/>
    <dgm:cxn modelId="{BBA31045-8B14-43F4-9750-E53E68BC1606}" srcId="{ACF65D46-4CCB-471D-97DB-4771D91A4503}" destId="{58E832FD-4906-4303-A75B-F3C1C14B5DC8}" srcOrd="0" destOrd="0" parTransId="{0AC28B9A-C178-4552-93F6-5BCDC471FC4D}" sibTransId="{1BDC83A5-CFC9-40AE-8F6B-9CAE24AEA1E9}"/>
    <dgm:cxn modelId="{6A0A6E53-B0C4-425B-8F7B-A9261CE87648}" type="presOf" srcId="{ACF65D46-4CCB-471D-97DB-4771D91A4503}" destId="{C67498B6-8A24-46C9-B8F2-9A98F8AAE460}" srcOrd="0" destOrd="0" presId="urn:microsoft.com/office/officeart/2005/8/layout/vList2"/>
    <dgm:cxn modelId="{96668963-25DE-4709-8710-701A9B55E49F}" type="presParOf" srcId="{C67498B6-8A24-46C9-B8F2-9A98F8AAE460}" destId="{5057095C-3BF0-4195-A111-3B6B8297DD5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49E1EA-9CE3-4CD6-8C50-122119E5385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4BB437-B929-48CB-B99D-BC71C2351201}">
      <dgm:prSet phldrT="[Metin]"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KAPAK SAYFASI</a:t>
          </a:r>
        </a:p>
      </dgm:t>
    </dgm:pt>
    <dgm:pt modelId="{2809B914-682E-4F6B-B81F-671E832F0114}" type="parTrans" cxnId="{B6CE3146-8C25-4C9A-8294-DC84F4C87EF6}">
      <dgm:prSet/>
      <dgm:spPr/>
      <dgm:t>
        <a:bodyPr/>
        <a:lstStyle/>
        <a:p>
          <a:endParaRPr lang="en-US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8DC1794-118A-4D08-811A-F28E840289EC}" type="sibTrans" cxnId="{B6CE3146-8C25-4C9A-8294-DC84F4C87EF6}">
      <dgm:prSet/>
      <dgm:spPr/>
      <dgm:t>
        <a:bodyPr/>
        <a:lstStyle/>
        <a:p>
          <a:endParaRPr lang="en-US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B8E4B86-67CA-4FF5-948F-9E864F2AA02C}">
      <dgm:prSet phldrT="[Metin]"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ÖZET </a:t>
          </a:r>
          <a:r>
            <a:rPr lang="en-US" sz="1600" dirty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   </a:t>
          </a:r>
        </a:p>
      </dgm:t>
    </dgm:pt>
    <dgm:pt modelId="{A3A268D3-4970-4A34-BFD2-FE2F754E44E2}" type="parTrans" cxnId="{01D726FB-B04B-47C3-BF5B-0B98EA9C2880}">
      <dgm:prSet/>
      <dgm:spPr/>
      <dgm:t>
        <a:bodyPr/>
        <a:lstStyle/>
        <a:p>
          <a:endParaRPr lang="en-US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3F08296-79BE-4A01-8D0F-E992CDB1D215}" type="sibTrans" cxnId="{01D726FB-B04B-47C3-BF5B-0B98EA9C2880}">
      <dgm:prSet/>
      <dgm:spPr/>
      <dgm:t>
        <a:bodyPr/>
        <a:lstStyle/>
        <a:p>
          <a:endParaRPr lang="en-US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4E70811-0AFC-4C4F-8BA5-1DAF0DD44143}">
      <dgm:prSet phldrT="[Metin]" custT="1"/>
      <dgm:spPr/>
      <dgm:t>
        <a:bodyPr/>
        <a:lstStyle/>
        <a:p>
          <a:r>
            <a:rPr lang="tr-TR" sz="1600" b="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KONUNUN ÖNEMİ, </a:t>
          </a:r>
          <a:r>
            <a:rPr lang="tr-TR" sz="1600" b="0" u="none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ARAŞTIRMA</a:t>
          </a:r>
          <a:r>
            <a:rPr lang="tr-TR" sz="1600" b="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 ÖNERİSİNİN ÖZGÜN DEĞERİ VE ARAŞTIRMA SORUSU/HİPOTEZİ</a:t>
          </a:r>
          <a:endParaRPr lang="en-US" sz="1600" b="0" dirty="0">
            <a:solidFill>
              <a:schemeClr val="tx1"/>
            </a:solidFill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AAEFFF8-94EB-4DE9-AF85-1B42D8D7E9AC}" type="parTrans" cxnId="{DF0033A6-7B4A-47A2-9B8B-B9747710031A}">
      <dgm:prSet/>
      <dgm:spPr/>
      <dgm:t>
        <a:bodyPr/>
        <a:lstStyle/>
        <a:p>
          <a:endParaRPr lang="en-US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4A32694-B69D-44DD-88B7-4F43BBCDE538}" type="sibTrans" cxnId="{DF0033A6-7B4A-47A2-9B8B-B9747710031A}">
      <dgm:prSet/>
      <dgm:spPr/>
      <dgm:t>
        <a:bodyPr/>
        <a:lstStyle/>
        <a:p>
          <a:endParaRPr lang="en-US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DD4BCD4-616C-4B54-A0EC-F7F0F1D59572}">
      <dgm:prSet phldrT="[Metin]"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YÖNTEM </a:t>
          </a:r>
        </a:p>
      </dgm:t>
    </dgm:pt>
    <dgm:pt modelId="{6304F09D-9D2F-4269-9AAA-3311A363C1B9}" type="parTrans" cxnId="{6F33307D-CDAC-4E32-AA29-A005EA07DE27}">
      <dgm:prSet/>
      <dgm:spPr/>
      <dgm:t>
        <a:bodyPr/>
        <a:lstStyle/>
        <a:p>
          <a:endParaRPr lang="en-US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26135D1-95BA-4A5B-B7B4-07102B8716CB}" type="sibTrans" cxnId="{6F33307D-CDAC-4E32-AA29-A005EA07DE27}">
      <dgm:prSet/>
      <dgm:spPr/>
      <dgm:t>
        <a:bodyPr/>
        <a:lstStyle/>
        <a:p>
          <a:endParaRPr lang="en-US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FF3D235-7AE1-474D-A378-6383CA8CF291}">
      <dgm:prSet phldrT="[Metin]"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PROJE YÖNETİMİ</a:t>
          </a:r>
        </a:p>
      </dgm:t>
    </dgm:pt>
    <dgm:pt modelId="{432206D0-7F79-43AC-9233-933058D302C4}" type="parTrans" cxnId="{98F52BB6-F0F5-4AAE-A59E-A43D0832A624}">
      <dgm:prSet/>
      <dgm:spPr/>
      <dgm:t>
        <a:bodyPr/>
        <a:lstStyle/>
        <a:p>
          <a:endParaRPr lang="en-US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219972A-B77C-4AD7-8D81-91E6D0A38C82}" type="sibTrans" cxnId="{98F52BB6-F0F5-4AAE-A59E-A43D0832A624}">
      <dgm:prSet/>
      <dgm:spPr/>
      <dgm:t>
        <a:bodyPr/>
        <a:lstStyle/>
        <a:p>
          <a:endParaRPr lang="en-US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D3FB5B8-4BB1-4BDB-BF8B-AE215E13466A}">
      <dgm:prSet phldrT="[Metin]"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YAYGIN ETKİ</a:t>
          </a:r>
        </a:p>
      </dgm:t>
    </dgm:pt>
    <dgm:pt modelId="{5C9FE5D5-B0A8-4441-80B9-B6401D1BBA2A}" type="parTrans" cxnId="{6024889C-6FE6-499F-9875-1448BD347798}">
      <dgm:prSet/>
      <dgm:spPr/>
      <dgm:t>
        <a:bodyPr/>
        <a:lstStyle/>
        <a:p>
          <a:endParaRPr lang="en-US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4244CB1-8A8D-4B26-AC59-9BF16ADEE300}" type="sibTrans" cxnId="{6024889C-6FE6-499F-9875-1448BD347798}">
      <dgm:prSet/>
      <dgm:spPr/>
      <dgm:t>
        <a:bodyPr/>
        <a:lstStyle/>
        <a:p>
          <a:endParaRPr lang="en-US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4980EC5-F970-4E17-84DC-C0A77FCC0728}">
      <dgm:prSet phldrT="[Metin]"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KAYNAKLAR</a:t>
          </a:r>
        </a:p>
      </dgm:t>
    </dgm:pt>
    <dgm:pt modelId="{62802C09-1B64-46C6-AEB6-DEFFD1300548}" type="parTrans" cxnId="{2E2D41EA-BA09-486C-A9EB-A45763727D55}">
      <dgm:prSet/>
      <dgm:spPr/>
      <dgm:t>
        <a:bodyPr/>
        <a:lstStyle/>
        <a:p>
          <a:endParaRPr lang="en-US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C0059C4-3F99-4B12-9C4E-5643BD5F0192}" type="sibTrans" cxnId="{2E2D41EA-BA09-486C-A9EB-A45763727D55}">
      <dgm:prSet/>
      <dgm:spPr/>
      <dgm:t>
        <a:bodyPr/>
        <a:lstStyle/>
        <a:p>
          <a:endParaRPr lang="en-US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3B06924-3C88-4063-8683-C49A8FAC80FC}">
      <dgm:prSet phldrT="[Metin]"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AMAÇ VE HEDEFLER</a:t>
          </a:r>
        </a:p>
      </dgm:t>
    </dgm:pt>
    <dgm:pt modelId="{EE001449-55BD-4BEE-A5FD-5753DCC4EC22}" type="parTrans" cxnId="{FFDE9EC0-A767-4621-BB1C-2306046FADA8}">
      <dgm:prSet/>
      <dgm:spPr/>
      <dgm:t>
        <a:bodyPr/>
        <a:lstStyle/>
        <a:p>
          <a:endParaRPr lang="tr-TR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78A837E-5B4E-474F-ADC2-8A67B28CFAB6}" type="sibTrans" cxnId="{FFDE9EC0-A767-4621-BB1C-2306046FADA8}">
      <dgm:prSet/>
      <dgm:spPr/>
      <dgm:t>
        <a:bodyPr/>
        <a:lstStyle/>
        <a:p>
          <a:endParaRPr lang="tr-TR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911BCC5-09B2-4FAC-98AD-0E9BA65231B4}">
      <dgm:prSet phldrT="[Metin]"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RİSK YÖNETİMİ</a:t>
          </a:r>
        </a:p>
      </dgm:t>
    </dgm:pt>
    <dgm:pt modelId="{CDD7D90E-698C-4D16-A3DD-8A091A72F249}" type="parTrans" cxnId="{54F971C6-4E8A-4803-8E12-2FEE516DDD41}">
      <dgm:prSet/>
      <dgm:spPr/>
      <dgm:t>
        <a:bodyPr/>
        <a:lstStyle/>
        <a:p>
          <a:endParaRPr lang="tr-TR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9A88712-E4DA-49E4-965D-02485F7178AC}" type="sibTrans" cxnId="{54F971C6-4E8A-4803-8E12-2FEE516DDD41}">
      <dgm:prSet/>
      <dgm:spPr/>
      <dgm:t>
        <a:bodyPr/>
        <a:lstStyle/>
        <a:p>
          <a:endParaRPr lang="tr-TR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4E1756C-ADDD-4E72-8800-23CC69D183E1}">
      <dgm:prSet phldrT="[Metin]"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ARAŞTIRMA OLANAKLARI</a:t>
          </a:r>
        </a:p>
      </dgm:t>
    </dgm:pt>
    <dgm:pt modelId="{32055E08-D0E6-4EBA-9F1F-6D18A2E304C4}" type="parTrans" cxnId="{3BF8EE3F-8EC5-4EE0-95E2-40139944A891}">
      <dgm:prSet/>
      <dgm:spPr/>
      <dgm:t>
        <a:bodyPr/>
        <a:lstStyle/>
        <a:p>
          <a:endParaRPr lang="tr-TR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6BA1677-D875-4534-9486-501603757B2C}" type="sibTrans" cxnId="{3BF8EE3F-8EC5-4EE0-95E2-40139944A891}">
      <dgm:prSet/>
      <dgm:spPr/>
      <dgm:t>
        <a:bodyPr/>
        <a:lstStyle/>
        <a:p>
          <a:endParaRPr lang="tr-TR" sz="16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3027D00-B1E3-4BD8-B018-34D98A4A2EDE}" type="pres">
      <dgm:prSet presAssocID="{E749E1EA-9CE3-4CD6-8C50-122119E53858}" presName="linear" presStyleCnt="0">
        <dgm:presLayoutVars>
          <dgm:dir/>
          <dgm:animLvl val="lvl"/>
          <dgm:resizeHandles val="exact"/>
        </dgm:presLayoutVars>
      </dgm:prSet>
      <dgm:spPr/>
    </dgm:pt>
    <dgm:pt modelId="{D0454784-354D-48A7-919F-2DF9A5C9A97A}" type="pres">
      <dgm:prSet presAssocID="{4C4BB437-B929-48CB-B99D-BC71C2351201}" presName="parentLin" presStyleCnt="0"/>
      <dgm:spPr/>
    </dgm:pt>
    <dgm:pt modelId="{252D477D-268F-41F7-8662-9B93C706C888}" type="pres">
      <dgm:prSet presAssocID="{4C4BB437-B929-48CB-B99D-BC71C2351201}" presName="parentLeftMargin" presStyleLbl="node1" presStyleIdx="0" presStyleCnt="10"/>
      <dgm:spPr/>
    </dgm:pt>
    <dgm:pt modelId="{76297661-794B-444E-859E-EB3358DB6177}" type="pres">
      <dgm:prSet presAssocID="{4C4BB437-B929-48CB-B99D-BC71C2351201}" presName="parentText" presStyleLbl="node1" presStyleIdx="0" presStyleCnt="10" custScaleX="140390" custScaleY="206377" custLinFactNeighborX="-99280" custLinFactNeighborY="-60736">
        <dgm:presLayoutVars>
          <dgm:chMax val="0"/>
          <dgm:bulletEnabled val="1"/>
        </dgm:presLayoutVars>
      </dgm:prSet>
      <dgm:spPr/>
    </dgm:pt>
    <dgm:pt modelId="{D520FE2F-8E2D-457C-8A78-3F1F13C5C9D6}" type="pres">
      <dgm:prSet presAssocID="{4C4BB437-B929-48CB-B99D-BC71C2351201}" presName="negativeSpace" presStyleCnt="0"/>
      <dgm:spPr/>
    </dgm:pt>
    <dgm:pt modelId="{7E5C366E-2189-4DE5-A2DB-E6B56042D8B4}" type="pres">
      <dgm:prSet presAssocID="{4C4BB437-B929-48CB-B99D-BC71C2351201}" presName="childText" presStyleLbl="conFgAcc1" presStyleIdx="0" presStyleCnt="10">
        <dgm:presLayoutVars>
          <dgm:bulletEnabled val="1"/>
        </dgm:presLayoutVars>
      </dgm:prSet>
      <dgm:spPr/>
    </dgm:pt>
    <dgm:pt modelId="{BAC28C78-48C6-4DEE-8CBA-3D2A2ECB04F5}" type="pres">
      <dgm:prSet presAssocID="{A8DC1794-118A-4D08-811A-F28E840289EC}" presName="spaceBetweenRectangles" presStyleCnt="0"/>
      <dgm:spPr/>
    </dgm:pt>
    <dgm:pt modelId="{BB14D3B0-4B53-4F20-9BAC-105F4F8D05D2}" type="pres">
      <dgm:prSet presAssocID="{FB8E4B86-67CA-4FF5-948F-9E864F2AA02C}" presName="parentLin" presStyleCnt="0"/>
      <dgm:spPr/>
    </dgm:pt>
    <dgm:pt modelId="{A8A151AD-2156-4445-972E-C4705FC1EFE7}" type="pres">
      <dgm:prSet presAssocID="{FB8E4B86-67CA-4FF5-948F-9E864F2AA02C}" presName="parentLeftMargin" presStyleLbl="node1" presStyleIdx="0" presStyleCnt="10"/>
      <dgm:spPr/>
    </dgm:pt>
    <dgm:pt modelId="{21DF10F1-0EE4-44E3-9113-734245805E98}" type="pres">
      <dgm:prSet presAssocID="{FB8E4B86-67CA-4FF5-948F-9E864F2AA02C}" presName="parentText" presStyleLbl="node1" presStyleIdx="1" presStyleCnt="10" custScaleX="142857" custScaleY="144995" custLinFactX="-255" custLinFactNeighborX="-100000" custLinFactNeighborY="-20245">
        <dgm:presLayoutVars>
          <dgm:chMax val="0"/>
          <dgm:bulletEnabled val="1"/>
        </dgm:presLayoutVars>
      </dgm:prSet>
      <dgm:spPr/>
    </dgm:pt>
    <dgm:pt modelId="{8E3C8379-9D91-4A2E-AC1E-AECA91A93D61}" type="pres">
      <dgm:prSet presAssocID="{FB8E4B86-67CA-4FF5-948F-9E864F2AA02C}" presName="negativeSpace" presStyleCnt="0"/>
      <dgm:spPr/>
    </dgm:pt>
    <dgm:pt modelId="{7A2C6FCC-F0AB-4E6E-93A8-7C340F85219D}" type="pres">
      <dgm:prSet presAssocID="{FB8E4B86-67CA-4FF5-948F-9E864F2AA02C}" presName="childText" presStyleLbl="conFgAcc1" presStyleIdx="1" presStyleCnt="10">
        <dgm:presLayoutVars>
          <dgm:bulletEnabled val="1"/>
        </dgm:presLayoutVars>
      </dgm:prSet>
      <dgm:spPr/>
    </dgm:pt>
    <dgm:pt modelId="{E26C6E93-8682-4F1A-9DC8-D4B3192418E2}" type="pres">
      <dgm:prSet presAssocID="{43F08296-79BE-4A01-8D0F-E992CDB1D215}" presName="spaceBetweenRectangles" presStyleCnt="0"/>
      <dgm:spPr/>
    </dgm:pt>
    <dgm:pt modelId="{2D015D04-3882-4E9A-9946-B2929ABD2196}" type="pres">
      <dgm:prSet presAssocID="{94E70811-0AFC-4C4F-8BA5-1DAF0DD44143}" presName="parentLin" presStyleCnt="0"/>
      <dgm:spPr/>
    </dgm:pt>
    <dgm:pt modelId="{08864353-D6F2-4F09-BDDD-432BE896DD99}" type="pres">
      <dgm:prSet presAssocID="{94E70811-0AFC-4C4F-8BA5-1DAF0DD44143}" presName="parentLeftMargin" presStyleLbl="node1" presStyleIdx="1" presStyleCnt="10"/>
      <dgm:spPr/>
    </dgm:pt>
    <dgm:pt modelId="{D65FC8E1-46B1-4CEE-98B8-4C206B9496EA}" type="pres">
      <dgm:prSet presAssocID="{94E70811-0AFC-4C4F-8BA5-1DAF0DD44143}" presName="parentText" presStyleLbl="node1" presStyleIdx="2" presStyleCnt="10" custScaleX="144590" custScaleY="287505" custLinFactNeighborX="-100000" custLinFactNeighborY="-32273">
        <dgm:presLayoutVars>
          <dgm:chMax val="0"/>
          <dgm:bulletEnabled val="1"/>
        </dgm:presLayoutVars>
      </dgm:prSet>
      <dgm:spPr/>
    </dgm:pt>
    <dgm:pt modelId="{80388324-A872-4C54-A383-F3E1E5D48878}" type="pres">
      <dgm:prSet presAssocID="{94E70811-0AFC-4C4F-8BA5-1DAF0DD44143}" presName="negativeSpace" presStyleCnt="0"/>
      <dgm:spPr/>
    </dgm:pt>
    <dgm:pt modelId="{E0692255-6304-4FA3-BDA9-092BAA8AB007}" type="pres">
      <dgm:prSet presAssocID="{94E70811-0AFC-4C4F-8BA5-1DAF0DD44143}" presName="childText" presStyleLbl="conFgAcc1" presStyleIdx="2" presStyleCnt="10">
        <dgm:presLayoutVars>
          <dgm:bulletEnabled val="1"/>
        </dgm:presLayoutVars>
      </dgm:prSet>
      <dgm:spPr/>
    </dgm:pt>
    <dgm:pt modelId="{D140013B-248A-4174-9F85-E7D673506681}" type="pres">
      <dgm:prSet presAssocID="{F4A32694-B69D-44DD-88B7-4F43BBCDE538}" presName="spaceBetweenRectangles" presStyleCnt="0"/>
      <dgm:spPr/>
    </dgm:pt>
    <dgm:pt modelId="{BF58972D-53BF-4E76-A87F-824207E6098F}" type="pres">
      <dgm:prSet presAssocID="{93B06924-3C88-4063-8683-C49A8FAC80FC}" presName="parentLin" presStyleCnt="0"/>
      <dgm:spPr/>
    </dgm:pt>
    <dgm:pt modelId="{A5CA7EE7-EC86-4A56-8D5B-E70D62D5F5C0}" type="pres">
      <dgm:prSet presAssocID="{93B06924-3C88-4063-8683-C49A8FAC80FC}" presName="parentLeftMargin" presStyleLbl="node1" presStyleIdx="2" presStyleCnt="10"/>
      <dgm:spPr/>
    </dgm:pt>
    <dgm:pt modelId="{06D2C7AD-6C76-402A-BD66-09963B649580}" type="pres">
      <dgm:prSet presAssocID="{93B06924-3C88-4063-8683-C49A8FAC80FC}" presName="parentText" presStyleLbl="node1" presStyleIdx="3" presStyleCnt="10" custScaleX="142857" custScaleY="222772" custLinFactX="-444" custLinFactNeighborX="-100000" custLinFactNeighborY="7827">
        <dgm:presLayoutVars>
          <dgm:chMax val="0"/>
          <dgm:bulletEnabled val="1"/>
        </dgm:presLayoutVars>
      </dgm:prSet>
      <dgm:spPr/>
    </dgm:pt>
    <dgm:pt modelId="{B9DFA3AE-B1BF-48C1-8775-E44BA7CC22DF}" type="pres">
      <dgm:prSet presAssocID="{93B06924-3C88-4063-8683-C49A8FAC80FC}" presName="negativeSpace" presStyleCnt="0"/>
      <dgm:spPr/>
    </dgm:pt>
    <dgm:pt modelId="{AD181D7F-4BF8-4C1D-8E0E-72FFD53FB87B}" type="pres">
      <dgm:prSet presAssocID="{93B06924-3C88-4063-8683-C49A8FAC80FC}" presName="childText" presStyleLbl="conFgAcc1" presStyleIdx="3" presStyleCnt="10">
        <dgm:presLayoutVars>
          <dgm:bulletEnabled val="1"/>
        </dgm:presLayoutVars>
      </dgm:prSet>
      <dgm:spPr/>
    </dgm:pt>
    <dgm:pt modelId="{4BE1059A-6FE4-411B-8822-E5A15C5711B0}" type="pres">
      <dgm:prSet presAssocID="{E78A837E-5B4E-474F-ADC2-8A67B28CFAB6}" presName="spaceBetweenRectangles" presStyleCnt="0"/>
      <dgm:spPr/>
    </dgm:pt>
    <dgm:pt modelId="{5B5C9B55-D279-44AC-9493-08E6CB4E8B69}" type="pres">
      <dgm:prSet presAssocID="{FDD4BCD4-616C-4B54-A0EC-F7F0F1D59572}" presName="parentLin" presStyleCnt="0"/>
      <dgm:spPr/>
    </dgm:pt>
    <dgm:pt modelId="{CEAF30D5-E980-40DB-BCB9-AB7CE22BFB01}" type="pres">
      <dgm:prSet presAssocID="{FDD4BCD4-616C-4B54-A0EC-F7F0F1D59572}" presName="parentLeftMargin" presStyleLbl="node1" presStyleIdx="3" presStyleCnt="10"/>
      <dgm:spPr/>
    </dgm:pt>
    <dgm:pt modelId="{77B274F0-1A0F-469D-B777-CAF19CF069EC}" type="pres">
      <dgm:prSet presAssocID="{FDD4BCD4-616C-4B54-A0EC-F7F0F1D59572}" presName="parentText" presStyleLbl="node1" presStyleIdx="4" presStyleCnt="10" custScaleX="142857" custScaleY="157159" custLinFactX="-291" custLinFactNeighborX="-100000" custLinFactNeighborY="-22859">
        <dgm:presLayoutVars>
          <dgm:chMax val="0"/>
          <dgm:bulletEnabled val="1"/>
        </dgm:presLayoutVars>
      </dgm:prSet>
      <dgm:spPr/>
    </dgm:pt>
    <dgm:pt modelId="{7E9D5345-0A5A-4B96-B0B0-252120DAAE3F}" type="pres">
      <dgm:prSet presAssocID="{FDD4BCD4-616C-4B54-A0EC-F7F0F1D59572}" presName="negativeSpace" presStyleCnt="0"/>
      <dgm:spPr/>
    </dgm:pt>
    <dgm:pt modelId="{440B87D5-EE60-4107-82DB-725D5C720CA6}" type="pres">
      <dgm:prSet presAssocID="{FDD4BCD4-616C-4B54-A0EC-F7F0F1D59572}" presName="childText" presStyleLbl="conFgAcc1" presStyleIdx="4" presStyleCnt="10">
        <dgm:presLayoutVars>
          <dgm:bulletEnabled val="1"/>
        </dgm:presLayoutVars>
      </dgm:prSet>
      <dgm:spPr/>
    </dgm:pt>
    <dgm:pt modelId="{A0FF1670-4B9C-401D-8C89-9488D14AE012}" type="pres">
      <dgm:prSet presAssocID="{626135D1-95BA-4A5B-B7B4-07102B8716CB}" presName="spaceBetweenRectangles" presStyleCnt="0"/>
      <dgm:spPr/>
    </dgm:pt>
    <dgm:pt modelId="{7CBBA3EF-CC90-4DD6-A02E-71C64B80C0CB}" type="pres">
      <dgm:prSet presAssocID="{AFF3D235-7AE1-474D-A378-6383CA8CF291}" presName="parentLin" presStyleCnt="0"/>
      <dgm:spPr/>
    </dgm:pt>
    <dgm:pt modelId="{3C4C2376-F131-4C5E-AABC-5E7F1027FD52}" type="pres">
      <dgm:prSet presAssocID="{AFF3D235-7AE1-474D-A378-6383CA8CF291}" presName="parentLeftMargin" presStyleLbl="node1" presStyleIdx="4" presStyleCnt="10"/>
      <dgm:spPr/>
    </dgm:pt>
    <dgm:pt modelId="{965E53D7-077F-48D1-ABCA-E2A368353D0F}" type="pres">
      <dgm:prSet presAssocID="{AFF3D235-7AE1-474D-A378-6383CA8CF291}" presName="parentText" presStyleLbl="node1" presStyleIdx="5" presStyleCnt="10" custScaleX="142857" custScaleY="146246" custLinFactX="-65" custLinFactNeighborX="-100000" custLinFactNeighborY="-25307">
        <dgm:presLayoutVars>
          <dgm:chMax val="0"/>
          <dgm:bulletEnabled val="1"/>
        </dgm:presLayoutVars>
      </dgm:prSet>
      <dgm:spPr/>
    </dgm:pt>
    <dgm:pt modelId="{450DBF95-D1B8-4F5D-8F2F-C2440C218B15}" type="pres">
      <dgm:prSet presAssocID="{AFF3D235-7AE1-474D-A378-6383CA8CF291}" presName="negativeSpace" presStyleCnt="0"/>
      <dgm:spPr/>
    </dgm:pt>
    <dgm:pt modelId="{151EF4F1-1AE6-428D-8E12-63F9812ACA9E}" type="pres">
      <dgm:prSet presAssocID="{AFF3D235-7AE1-474D-A378-6383CA8CF291}" presName="childText" presStyleLbl="conFgAcc1" presStyleIdx="5" presStyleCnt="10">
        <dgm:presLayoutVars>
          <dgm:bulletEnabled val="1"/>
        </dgm:presLayoutVars>
      </dgm:prSet>
      <dgm:spPr/>
    </dgm:pt>
    <dgm:pt modelId="{12624062-F9AB-44A6-BBD6-D3D577FEAC8B}" type="pres">
      <dgm:prSet presAssocID="{4219972A-B77C-4AD7-8D81-91E6D0A38C82}" presName="spaceBetweenRectangles" presStyleCnt="0"/>
      <dgm:spPr/>
    </dgm:pt>
    <dgm:pt modelId="{93B94B7E-4F74-4C0F-99A9-D4A835A5D287}" type="pres">
      <dgm:prSet presAssocID="{D911BCC5-09B2-4FAC-98AD-0E9BA65231B4}" presName="parentLin" presStyleCnt="0"/>
      <dgm:spPr/>
    </dgm:pt>
    <dgm:pt modelId="{4D453616-B7BE-4325-8896-D6273459BBB4}" type="pres">
      <dgm:prSet presAssocID="{D911BCC5-09B2-4FAC-98AD-0E9BA65231B4}" presName="parentLeftMargin" presStyleLbl="node1" presStyleIdx="5" presStyleCnt="10"/>
      <dgm:spPr/>
    </dgm:pt>
    <dgm:pt modelId="{24BF2CFE-8345-406E-B0FF-78EB4C307A1C}" type="pres">
      <dgm:prSet presAssocID="{D911BCC5-09B2-4FAC-98AD-0E9BA65231B4}" presName="parentText" presStyleLbl="node1" presStyleIdx="6" presStyleCnt="10" custScaleX="142857" custScaleY="195739" custLinFactX="-634" custLinFactNeighborX="-100000" custLinFactNeighborY="-15185">
        <dgm:presLayoutVars>
          <dgm:chMax val="0"/>
          <dgm:bulletEnabled val="1"/>
        </dgm:presLayoutVars>
      </dgm:prSet>
      <dgm:spPr/>
    </dgm:pt>
    <dgm:pt modelId="{C57FB341-19E1-4988-8E65-C8D4809FD95B}" type="pres">
      <dgm:prSet presAssocID="{D911BCC5-09B2-4FAC-98AD-0E9BA65231B4}" presName="negativeSpace" presStyleCnt="0"/>
      <dgm:spPr/>
    </dgm:pt>
    <dgm:pt modelId="{89E2ECB1-1680-430D-9C42-D3A445B4945B}" type="pres">
      <dgm:prSet presAssocID="{D911BCC5-09B2-4FAC-98AD-0E9BA65231B4}" presName="childText" presStyleLbl="conFgAcc1" presStyleIdx="6" presStyleCnt="10">
        <dgm:presLayoutVars>
          <dgm:bulletEnabled val="1"/>
        </dgm:presLayoutVars>
      </dgm:prSet>
      <dgm:spPr/>
    </dgm:pt>
    <dgm:pt modelId="{92047235-0425-4D00-8784-DB1E68A7F867}" type="pres">
      <dgm:prSet presAssocID="{D9A88712-E4DA-49E4-965D-02485F7178AC}" presName="spaceBetweenRectangles" presStyleCnt="0"/>
      <dgm:spPr/>
    </dgm:pt>
    <dgm:pt modelId="{C1B59018-E33F-40E9-86EA-7A7713F9CEC8}" type="pres">
      <dgm:prSet presAssocID="{A4E1756C-ADDD-4E72-8800-23CC69D183E1}" presName="parentLin" presStyleCnt="0"/>
      <dgm:spPr/>
    </dgm:pt>
    <dgm:pt modelId="{E9877721-A39E-4B8F-AF82-3B26899170AB}" type="pres">
      <dgm:prSet presAssocID="{A4E1756C-ADDD-4E72-8800-23CC69D183E1}" presName="parentLeftMargin" presStyleLbl="node1" presStyleIdx="6" presStyleCnt="10"/>
      <dgm:spPr/>
    </dgm:pt>
    <dgm:pt modelId="{C08CFEA9-184F-4613-B6DC-B67224F25E6C}" type="pres">
      <dgm:prSet presAssocID="{A4E1756C-ADDD-4E72-8800-23CC69D183E1}" presName="parentText" presStyleLbl="node1" presStyleIdx="7" presStyleCnt="10" custScaleX="142857" custScaleY="150955" custLinFactX="-634" custLinFactNeighborX="-100000" custLinFactNeighborY="-15184">
        <dgm:presLayoutVars>
          <dgm:chMax val="0"/>
          <dgm:bulletEnabled val="1"/>
        </dgm:presLayoutVars>
      </dgm:prSet>
      <dgm:spPr/>
    </dgm:pt>
    <dgm:pt modelId="{18342313-50C5-4513-B616-F1EC72966680}" type="pres">
      <dgm:prSet presAssocID="{A4E1756C-ADDD-4E72-8800-23CC69D183E1}" presName="negativeSpace" presStyleCnt="0"/>
      <dgm:spPr/>
    </dgm:pt>
    <dgm:pt modelId="{F7C524AD-2D9C-438A-9019-836C4D2866C6}" type="pres">
      <dgm:prSet presAssocID="{A4E1756C-ADDD-4E72-8800-23CC69D183E1}" presName="childText" presStyleLbl="conFgAcc1" presStyleIdx="7" presStyleCnt="10">
        <dgm:presLayoutVars>
          <dgm:bulletEnabled val="1"/>
        </dgm:presLayoutVars>
      </dgm:prSet>
      <dgm:spPr/>
    </dgm:pt>
    <dgm:pt modelId="{6E615EB8-1110-42E3-87C5-5D6C7180A72F}" type="pres">
      <dgm:prSet presAssocID="{C6BA1677-D875-4534-9486-501603757B2C}" presName="spaceBetweenRectangles" presStyleCnt="0"/>
      <dgm:spPr/>
    </dgm:pt>
    <dgm:pt modelId="{01440432-B751-49D1-9BEE-1B8BE619ECEB}" type="pres">
      <dgm:prSet presAssocID="{ED3FB5B8-4BB1-4BDB-BF8B-AE215E13466A}" presName="parentLin" presStyleCnt="0"/>
      <dgm:spPr/>
    </dgm:pt>
    <dgm:pt modelId="{BEB36056-F9E9-4452-AC7E-E67F698C1DAC}" type="pres">
      <dgm:prSet presAssocID="{ED3FB5B8-4BB1-4BDB-BF8B-AE215E13466A}" presName="parentLeftMargin" presStyleLbl="node1" presStyleIdx="7" presStyleCnt="10"/>
      <dgm:spPr/>
    </dgm:pt>
    <dgm:pt modelId="{8431B3C7-2BB7-4B43-AF33-1D01ABDD89CF}" type="pres">
      <dgm:prSet presAssocID="{ED3FB5B8-4BB1-4BDB-BF8B-AE215E13466A}" presName="parentText" presStyleLbl="node1" presStyleIdx="8" presStyleCnt="10" custScaleX="142857" custScaleY="121163" custLinFactX="-634" custLinFactNeighborX="-100000">
        <dgm:presLayoutVars>
          <dgm:chMax val="0"/>
          <dgm:bulletEnabled val="1"/>
        </dgm:presLayoutVars>
      </dgm:prSet>
      <dgm:spPr/>
    </dgm:pt>
    <dgm:pt modelId="{ED6FAA6A-789B-4367-BC33-13D5E041ECE0}" type="pres">
      <dgm:prSet presAssocID="{ED3FB5B8-4BB1-4BDB-BF8B-AE215E13466A}" presName="negativeSpace" presStyleCnt="0"/>
      <dgm:spPr/>
    </dgm:pt>
    <dgm:pt modelId="{907C5DB6-8C60-413B-97F9-5AF7F5092E75}" type="pres">
      <dgm:prSet presAssocID="{ED3FB5B8-4BB1-4BDB-BF8B-AE215E13466A}" presName="childText" presStyleLbl="conFgAcc1" presStyleIdx="8" presStyleCnt="10">
        <dgm:presLayoutVars>
          <dgm:bulletEnabled val="1"/>
        </dgm:presLayoutVars>
      </dgm:prSet>
      <dgm:spPr/>
    </dgm:pt>
    <dgm:pt modelId="{73C24DE6-90A4-4855-8742-871D3EEA0D05}" type="pres">
      <dgm:prSet presAssocID="{44244CB1-8A8D-4B26-AC59-9BF16ADEE300}" presName="spaceBetweenRectangles" presStyleCnt="0"/>
      <dgm:spPr/>
    </dgm:pt>
    <dgm:pt modelId="{9FD2B22C-92A6-49C2-BDF8-8BD4DE188C64}" type="pres">
      <dgm:prSet presAssocID="{04980EC5-F970-4E17-84DC-C0A77FCC0728}" presName="parentLin" presStyleCnt="0"/>
      <dgm:spPr/>
    </dgm:pt>
    <dgm:pt modelId="{FBDC3ACF-E785-4033-A373-6AABF6BE1271}" type="pres">
      <dgm:prSet presAssocID="{04980EC5-F970-4E17-84DC-C0A77FCC0728}" presName="parentLeftMargin" presStyleLbl="node1" presStyleIdx="8" presStyleCnt="10"/>
      <dgm:spPr/>
    </dgm:pt>
    <dgm:pt modelId="{E5B64C07-C67A-424D-9127-5150129C02F5}" type="pres">
      <dgm:prSet presAssocID="{04980EC5-F970-4E17-84DC-C0A77FCC0728}" presName="parentText" presStyleLbl="node1" presStyleIdx="9" presStyleCnt="10" custScaleX="142857" custScaleY="115890" custLinFactX="-634" custLinFactNeighborX="-100000">
        <dgm:presLayoutVars>
          <dgm:chMax val="0"/>
          <dgm:bulletEnabled val="1"/>
        </dgm:presLayoutVars>
      </dgm:prSet>
      <dgm:spPr/>
    </dgm:pt>
    <dgm:pt modelId="{BCEDF777-8063-424C-8A6B-2418E2ED195E}" type="pres">
      <dgm:prSet presAssocID="{04980EC5-F970-4E17-84DC-C0A77FCC0728}" presName="negativeSpace" presStyleCnt="0"/>
      <dgm:spPr/>
    </dgm:pt>
    <dgm:pt modelId="{2F802801-162E-4A9B-A396-AB76BF20E5E5}" type="pres">
      <dgm:prSet presAssocID="{04980EC5-F970-4E17-84DC-C0A77FCC0728}" presName="childText" presStyleLbl="conFgAcc1" presStyleIdx="9" presStyleCnt="10">
        <dgm:presLayoutVars>
          <dgm:bulletEnabled val="1"/>
        </dgm:presLayoutVars>
      </dgm:prSet>
      <dgm:spPr/>
    </dgm:pt>
  </dgm:ptLst>
  <dgm:cxnLst>
    <dgm:cxn modelId="{06AE2D09-ED56-4EE3-886D-BE831056C2E4}" type="presOf" srcId="{04980EC5-F970-4E17-84DC-C0A77FCC0728}" destId="{FBDC3ACF-E785-4033-A373-6AABF6BE1271}" srcOrd="0" destOrd="0" presId="urn:microsoft.com/office/officeart/2005/8/layout/list1"/>
    <dgm:cxn modelId="{3B73430C-67ED-4F03-9703-C4D40C4943CE}" type="presOf" srcId="{ED3FB5B8-4BB1-4BDB-BF8B-AE215E13466A}" destId="{BEB36056-F9E9-4452-AC7E-E67F698C1DAC}" srcOrd="0" destOrd="0" presId="urn:microsoft.com/office/officeart/2005/8/layout/list1"/>
    <dgm:cxn modelId="{E5C0670F-6812-4BA7-9986-86FF7245ADC3}" type="presOf" srcId="{FDD4BCD4-616C-4B54-A0EC-F7F0F1D59572}" destId="{77B274F0-1A0F-469D-B777-CAF19CF069EC}" srcOrd="1" destOrd="0" presId="urn:microsoft.com/office/officeart/2005/8/layout/list1"/>
    <dgm:cxn modelId="{892F7D14-D821-4826-AE3E-4023A40BBE2F}" type="presOf" srcId="{94E70811-0AFC-4C4F-8BA5-1DAF0DD44143}" destId="{D65FC8E1-46B1-4CEE-98B8-4C206B9496EA}" srcOrd="1" destOrd="0" presId="urn:microsoft.com/office/officeart/2005/8/layout/list1"/>
    <dgm:cxn modelId="{75490024-1D87-49C2-AEF7-E516EF3B5A3D}" type="presOf" srcId="{D911BCC5-09B2-4FAC-98AD-0E9BA65231B4}" destId="{24BF2CFE-8345-406E-B0FF-78EB4C307A1C}" srcOrd="1" destOrd="0" presId="urn:microsoft.com/office/officeart/2005/8/layout/list1"/>
    <dgm:cxn modelId="{7B310531-65E2-4E4E-A898-77738F7CAB8F}" type="presOf" srcId="{93B06924-3C88-4063-8683-C49A8FAC80FC}" destId="{06D2C7AD-6C76-402A-BD66-09963B649580}" srcOrd="1" destOrd="0" presId="urn:microsoft.com/office/officeart/2005/8/layout/list1"/>
    <dgm:cxn modelId="{D89B6333-41C1-42A2-A207-A12001D47BCE}" type="presOf" srcId="{FB8E4B86-67CA-4FF5-948F-9E864F2AA02C}" destId="{A8A151AD-2156-4445-972E-C4705FC1EFE7}" srcOrd="0" destOrd="0" presId="urn:microsoft.com/office/officeart/2005/8/layout/list1"/>
    <dgm:cxn modelId="{F8239936-83BD-44D9-81A7-A6AE7B2CE50A}" type="presOf" srcId="{4C4BB437-B929-48CB-B99D-BC71C2351201}" destId="{76297661-794B-444E-859E-EB3358DB6177}" srcOrd="1" destOrd="0" presId="urn:microsoft.com/office/officeart/2005/8/layout/list1"/>
    <dgm:cxn modelId="{3BF8EE3F-8EC5-4EE0-95E2-40139944A891}" srcId="{E749E1EA-9CE3-4CD6-8C50-122119E53858}" destId="{A4E1756C-ADDD-4E72-8800-23CC69D183E1}" srcOrd="7" destOrd="0" parTransId="{32055E08-D0E6-4EBA-9F1F-6D18A2E304C4}" sibTransId="{C6BA1677-D875-4534-9486-501603757B2C}"/>
    <dgm:cxn modelId="{53D4A762-0F5F-4495-ADFF-6F7242C375CE}" type="presOf" srcId="{FDD4BCD4-616C-4B54-A0EC-F7F0F1D59572}" destId="{CEAF30D5-E980-40DB-BCB9-AB7CE22BFB01}" srcOrd="0" destOrd="0" presId="urn:microsoft.com/office/officeart/2005/8/layout/list1"/>
    <dgm:cxn modelId="{F3EFAB65-BE8A-4695-8E44-5C105C7C371E}" type="presOf" srcId="{AFF3D235-7AE1-474D-A378-6383CA8CF291}" destId="{965E53D7-077F-48D1-ABCA-E2A368353D0F}" srcOrd="1" destOrd="0" presId="urn:microsoft.com/office/officeart/2005/8/layout/list1"/>
    <dgm:cxn modelId="{A81EC845-C59C-4B93-B934-5DEC8BECAA4A}" type="presOf" srcId="{E749E1EA-9CE3-4CD6-8C50-122119E53858}" destId="{03027D00-B1E3-4BD8-B018-34D98A4A2EDE}" srcOrd="0" destOrd="0" presId="urn:microsoft.com/office/officeart/2005/8/layout/list1"/>
    <dgm:cxn modelId="{B6CE3146-8C25-4C9A-8294-DC84F4C87EF6}" srcId="{E749E1EA-9CE3-4CD6-8C50-122119E53858}" destId="{4C4BB437-B929-48CB-B99D-BC71C2351201}" srcOrd="0" destOrd="0" parTransId="{2809B914-682E-4F6B-B81F-671E832F0114}" sibTransId="{A8DC1794-118A-4D08-811A-F28E840289EC}"/>
    <dgm:cxn modelId="{2B95874D-858E-413D-AC1F-78A4E2A851D4}" type="presOf" srcId="{A4E1756C-ADDD-4E72-8800-23CC69D183E1}" destId="{E9877721-A39E-4B8F-AF82-3B26899170AB}" srcOrd="0" destOrd="0" presId="urn:microsoft.com/office/officeart/2005/8/layout/list1"/>
    <dgm:cxn modelId="{180D3E4E-344F-499A-AB44-79EB0C87C713}" type="presOf" srcId="{93B06924-3C88-4063-8683-C49A8FAC80FC}" destId="{A5CA7EE7-EC86-4A56-8D5B-E70D62D5F5C0}" srcOrd="0" destOrd="0" presId="urn:microsoft.com/office/officeart/2005/8/layout/list1"/>
    <dgm:cxn modelId="{6F33307D-CDAC-4E32-AA29-A005EA07DE27}" srcId="{E749E1EA-9CE3-4CD6-8C50-122119E53858}" destId="{FDD4BCD4-616C-4B54-A0EC-F7F0F1D59572}" srcOrd="4" destOrd="0" parTransId="{6304F09D-9D2F-4269-9AAA-3311A363C1B9}" sibTransId="{626135D1-95BA-4A5B-B7B4-07102B8716CB}"/>
    <dgm:cxn modelId="{46998891-AB08-4E6D-8B77-8C2CB095EEE4}" type="presOf" srcId="{A4E1756C-ADDD-4E72-8800-23CC69D183E1}" destId="{C08CFEA9-184F-4613-B6DC-B67224F25E6C}" srcOrd="1" destOrd="0" presId="urn:microsoft.com/office/officeart/2005/8/layout/list1"/>
    <dgm:cxn modelId="{6024889C-6FE6-499F-9875-1448BD347798}" srcId="{E749E1EA-9CE3-4CD6-8C50-122119E53858}" destId="{ED3FB5B8-4BB1-4BDB-BF8B-AE215E13466A}" srcOrd="8" destOrd="0" parTransId="{5C9FE5D5-B0A8-4441-80B9-B6401D1BBA2A}" sibTransId="{44244CB1-8A8D-4B26-AC59-9BF16ADEE300}"/>
    <dgm:cxn modelId="{DE9F189E-9854-4FAE-A025-1BE6452B8321}" type="presOf" srcId="{ED3FB5B8-4BB1-4BDB-BF8B-AE215E13466A}" destId="{8431B3C7-2BB7-4B43-AF33-1D01ABDD89CF}" srcOrd="1" destOrd="0" presId="urn:microsoft.com/office/officeart/2005/8/layout/list1"/>
    <dgm:cxn modelId="{074F61A4-D2EE-404E-9343-95A805E13F6F}" type="presOf" srcId="{04980EC5-F970-4E17-84DC-C0A77FCC0728}" destId="{E5B64C07-C67A-424D-9127-5150129C02F5}" srcOrd="1" destOrd="0" presId="urn:microsoft.com/office/officeart/2005/8/layout/list1"/>
    <dgm:cxn modelId="{DF0033A6-7B4A-47A2-9B8B-B9747710031A}" srcId="{E749E1EA-9CE3-4CD6-8C50-122119E53858}" destId="{94E70811-0AFC-4C4F-8BA5-1DAF0DD44143}" srcOrd="2" destOrd="0" parTransId="{4AAEFFF8-94EB-4DE9-AF85-1B42D8D7E9AC}" sibTransId="{F4A32694-B69D-44DD-88B7-4F43BBCDE538}"/>
    <dgm:cxn modelId="{98F52BB6-F0F5-4AAE-A59E-A43D0832A624}" srcId="{E749E1EA-9CE3-4CD6-8C50-122119E53858}" destId="{AFF3D235-7AE1-474D-A378-6383CA8CF291}" srcOrd="5" destOrd="0" parTransId="{432206D0-7F79-43AC-9233-933058D302C4}" sibTransId="{4219972A-B77C-4AD7-8D81-91E6D0A38C82}"/>
    <dgm:cxn modelId="{FFDE9EC0-A767-4621-BB1C-2306046FADA8}" srcId="{E749E1EA-9CE3-4CD6-8C50-122119E53858}" destId="{93B06924-3C88-4063-8683-C49A8FAC80FC}" srcOrd="3" destOrd="0" parTransId="{EE001449-55BD-4BEE-A5FD-5753DCC4EC22}" sibTransId="{E78A837E-5B4E-474F-ADC2-8A67B28CFAB6}"/>
    <dgm:cxn modelId="{54F971C6-4E8A-4803-8E12-2FEE516DDD41}" srcId="{E749E1EA-9CE3-4CD6-8C50-122119E53858}" destId="{D911BCC5-09B2-4FAC-98AD-0E9BA65231B4}" srcOrd="6" destOrd="0" parTransId="{CDD7D90E-698C-4D16-A3DD-8A091A72F249}" sibTransId="{D9A88712-E4DA-49E4-965D-02485F7178AC}"/>
    <dgm:cxn modelId="{892051C9-0B4E-41B3-9881-0CA8C311CDEF}" type="presOf" srcId="{AFF3D235-7AE1-474D-A378-6383CA8CF291}" destId="{3C4C2376-F131-4C5E-AABC-5E7F1027FD52}" srcOrd="0" destOrd="0" presId="urn:microsoft.com/office/officeart/2005/8/layout/list1"/>
    <dgm:cxn modelId="{27C983DB-D20A-4A33-818F-09C4A02CD2AF}" type="presOf" srcId="{94E70811-0AFC-4C4F-8BA5-1DAF0DD44143}" destId="{08864353-D6F2-4F09-BDDD-432BE896DD99}" srcOrd="0" destOrd="0" presId="urn:microsoft.com/office/officeart/2005/8/layout/list1"/>
    <dgm:cxn modelId="{B8C44BE7-1531-492A-A452-489960B50719}" type="presOf" srcId="{4C4BB437-B929-48CB-B99D-BC71C2351201}" destId="{252D477D-268F-41F7-8662-9B93C706C888}" srcOrd="0" destOrd="0" presId="urn:microsoft.com/office/officeart/2005/8/layout/list1"/>
    <dgm:cxn modelId="{B092CCE9-A575-476E-A3DD-F86483A9AA8A}" type="presOf" srcId="{FB8E4B86-67CA-4FF5-948F-9E864F2AA02C}" destId="{21DF10F1-0EE4-44E3-9113-734245805E98}" srcOrd="1" destOrd="0" presId="urn:microsoft.com/office/officeart/2005/8/layout/list1"/>
    <dgm:cxn modelId="{2E2D41EA-BA09-486C-A9EB-A45763727D55}" srcId="{E749E1EA-9CE3-4CD6-8C50-122119E53858}" destId="{04980EC5-F970-4E17-84DC-C0A77FCC0728}" srcOrd="9" destOrd="0" parTransId="{62802C09-1B64-46C6-AEB6-DEFFD1300548}" sibTransId="{AC0059C4-3F99-4B12-9C4E-5643BD5F0192}"/>
    <dgm:cxn modelId="{17046CEC-9252-4592-9213-7CEE00348312}" type="presOf" srcId="{D911BCC5-09B2-4FAC-98AD-0E9BA65231B4}" destId="{4D453616-B7BE-4325-8896-D6273459BBB4}" srcOrd="0" destOrd="0" presId="urn:microsoft.com/office/officeart/2005/8/layout/list1"/>
    <dgm:cxn modelId="{01D726FB-B04B-47C3-BF5B-0B98EA9C2880}" srcId="{E749E1EA-9CE3-4CD6-8C50-122119E53858}" destId="{FB8E4B86-67CA-4FF5-948F-9E864F2AA02C}" srcOrd="1" destOrd="0" parTransId="{A3A268D3-4970-4A34-BFD2-FE2F754E44E2}" sibTransId="{43F08296-79BE-4A01-8D0F-E992CDB1D215}"/>
    <dgm:cxn modelId="{154837D1-E0F0-4482-85FE-FB85DBF83B0A}" type="presParOf" srcId="{03027D00-B1E3-4BD8-B018-34D98A4A2EDE}" destId="{D0454784-354D-48A7-919F-2DF9A5C9A97A}" srcOrd="0" destOrd="0" presId="urn:microsoft.com/office/officeart/2005/8/layout/list1"/>
    <dgm:cxn modelId="{EA1DD9A2-AB4A-4529-8DCD-26092ECCF732}" type="presParOf" srcId="{D0454784-354D-48A7-919F-2DF9A5C9A97A}" destId="{252D477D-268F-41F7-8662-9B93C706C888}" srcOrd="0" destOrd="0" presId="urn:microsoft.com/office/officeart/2005/8/layout/list1"/>
    <dgm:cxn modelId="{B8D5EAFD-EE0F-4893-A65F-DD7AE26F6E32}" type="presParOf" srcId="{D0454784-354D-48A7-919F-2DF9A5C9A97A}" destId="{76297661-794B-444E-859E-EB3358DB6177}" srcOrd="1" destOrd="0" presId="urn:microsoft.com/office/officeart/2005/8/layout/list1"/>
    <dgm:cxn modelId="{3797DF44-04BB-4E78-B02A-CB714DA2C4F9}" type="presParOf" srcId="{03027D00-B1E3-4BD8-B018-34D98A4A2EDE}" destId="{D520FE2F-8E2D-457C-8A78-3F1F13C5C9D6}" srcOrd="1" destOrd="0" presId="urn:microsoft.com/office/officeart/2005/8/layout/list1"/>
    <dgm:cxn modelId="{F0DCCF5D-3036-4AB9-927C-C92E798BD424}" type="presParOf" srcId="{03027D00-B1E3-4BD8-B018-34D98A4A2EDE}" destId="{7E5C366E-2189-4DE5-A2DB-E6B56042D8B4}" srcOrd="2" destOrd="0" presId="urn:microsoft.com/office/officeart/2005/8/layout/list1"/>
    <dgm:cxn modelId="{67009CCB-D2DD-4371-AED4-E2C049396483}" type="presParOf" srcId="{03027D00-B1E3-4BD8-B018-34D98A4A2EDE}" destId="{BAC28C78-48C6-4DEE-8CBA-3D2A2ECB04F5}" srcOrd="3" destOrd="0" presId="urn:microsoft.com/office/officeart/2005/8/layout/list1"/>
    <dgm:cxn modelId="{EFF4BE57-C6EF-4BAE-8ADC-CA2217A29202}" type="presParOf" srcId="{03027D00-B1E3-4BD8-B018-34D98A4A2EDE}" destId="{BB14D3B0-4B53-4F20-9BAC-105F4F8D05D2}" srcOrd="4" destOrd="0" presId="urn:microsoft.com/office/officeart/2005/8/layout/list1"/>
    <dgm:cxn modelId="{6CAAE483-66D4-44DA-B242-508AA8A63D36}" type="presParOf" srcId="{BB14D3B0-4B53-4F20-9BAC-105F4F8D05D2}" destId="{A8A151AD-2156-4445-972E-C4705FC1EFE7}" srcOrd="0" destOrd="0" presId="urn:microsoft.com/office/officeart/2005/8/layout/list1"/>
    <dgm:cxn modelId="{F5FD0C2E-8EBB-4EFC-AE98-89326C57BAD7}" type="presParOf" srcId="{BB14D3B0-4B53-4F20-9BAC-105F4F8D05D2}" destId="{21DF10F1-0EE4-44E3-9113-734245805E98}" srcOrd="1" destOrd="0" presId="urn:microsoft.com/office/officeart/2005/8/layout/list1"/>
    <dgm:cxn modelId="{D5FF9FD7-4FF6-4C46-A05C-1948AD5FD9A2}" type="presParOf" srcId="{03027D00-B1E3-4BD8-B018-34D98A4A2EDE}" destId="{8E3C8379-9D91-4A2E-AC1E-AECA91A93D61}" srcOrd="5" destOrd="0" presId="urn:microsoft.com/office/officeart/2005/8/layout/list1"/>
    <dgm:cxn modelId="{6583AE84-3B66-4FB0-9AB4-4927960B2FC4}" type="presParOf" srcId="{03027D00-B1E3-4BD8-B018-34D98A4A2EDE}" destId="{7A2C6FCC-F0AB-4E6E-93A8-7C340F85219D}" srcOrd="6" destOrd="0" presId="urn:microsoft.com/office/officeart/2005/8/layout/list1"/>
    <dgm:cxn modelId="{E4E34356-6547-4BE9-A787-5032A8E721DD}" type="presParOf" srcId="{03027D00-B1E3-4BD8-B018-34D98A4A2EDE}" destId="{E26C6E93-8682-4F1A-9DC8-D4B3192418E2}" srcOrd="7" destOrd="0" presId="urn:microsoft.com/office/officeart/2005/8/layout/list1"/>
    <dgm:cxn modelId="{5D8321BA-F8C6-45DC-8E2F-F65C42442847}" type="presParOf" srcId="{03027D00-B1E3-4BD8-B018-34D98A4A2EDE}" destId="{2D015D04-3882-4E9A-9946-B2929ABD2196}" srcOrd="8" destOrd="0" presId="urn:microsoft.com/office/officeart/2005/8/layout/list1"/>
    <dgm:cxn modelId="{159BAD49-96E2-404D-BC79-20ABDC38E0D8}" type="presParOf" srcId="{2D015D04-3882-4E9A-9946-B2929ABD2196}" destId="{08864353-D6F2-4F09-BDDD-432BE896DD99}" srcOrd="0" destOrd="0" presId="urn:microsoft.com/office/officeart/2005/8/layout/list1"/>
    <dgm:cxn modelId="{D5A37614-ACA5-40AF-A900-9143B2B65BB6}" type="presParOf" srcId="{2D015D04-3882-4E9A-9946-B2929ABD2196}" destId="{D65FC8E1-46B1-4CEE-98B8-4C206B9496EA}" srcOrd="1" destOrd="0" presId="urn:microsoft.com/office/officeart/2005/8/layout/list1"/>
    <dgm:cxn modelId="{4BF37B8C-695D-4C1F-B4A3-2D922CF25274}" type="presParOf" srcId="{03027D00-B1E3-4BD8-B018-34D98A4A2EDE}" destId="{80388324-A872-4C54-A383-F3E1E5D48878}" srcOrd="9" destOrd="0" presId="urn:microsoft.com/office/officeart/2005/8/layout/list1"/>
    <dgm:cxn modelId="{A2D8A430-697A-4D3A-932D-873A28AB2000}" type="presParOf" srcId="{03027D00-B1E3-4BD8-B018-34D98A4A2EDE}" destId="{E0692255-6304-4FA3-BDA9-092BAA8AB007}" srcOrd="10" destOrd="0" presId="urn:microsoft.com/office/officeart/2005/8/layout/list1"/>
    <dgm:cxn modelId="{D9B987A4-B616-4BC5-B18F-60E19D604BEA}" type="presParOf" srcId="{03027D00-B1E3-4BD8-B018-34D98A4A2EDE}" destId="{D140013B-248A-4174-9F85-E7D673506681}" srcOrd="11" destOrd="0" presId="urn:microsoft.com/office/officeart/2005/8/layout/list1"/>
    <dgm:cxn modelId="{FB3544D5-0031-4D32-847F-254C71324AE1}" type="presParOf" srcId="{03027D00-B1E3-4BD8-B018-34D98A4A2EDE}" destId="{BF58972D-53BF-4E76-A87F-824207E6098F}" srcOrd="12" destOrd="0" presId="urn:microsoft.com/office/officeart/2005/8/layout/list1"/>
    <dgm:cxn modelId="{1A46E500-D062-49B1-AF4C-937108DA05FC}" type="presParOf" srcId="{BF58972D-53BF-4E76-A87F-824207E6098F}" destId="{A5CA7EE7-EC86-4A56-8D5B-E70D62D5F5C0}" srcOrd="0" destOrd="0" presId="urn:microsoft.com/office/officeart/2005/8/layout/list1"/>
    <dgm:cxn modelId="{ADA48AD0-58B8-47F3-8F23-E39872D4102C}" type="presParOf" srcId="{BF58972D-53BF-4E76-A87F-824207E6098F}" destId="{06D2C7AD-6C76-402A-BD66-09963B649580}" srcOrd="1" destOrd="0" presId="urn:microsoft.com/office/officeart/2005/8/layout/list1"/>
    <dgm:cxn modelId="{E7211028-0429-469D-911F-1C70125ED999}" type="presParOf" srcId="{03027D00-B1E3-4BD8-B018-34D98A4A2EDE}" destId="{B9DFA3AE-B1BF-48C1-8775-E44BA7CC22DF}" srcOrd="13" destOrd="0" presId="urn:microsoft.com/office/officeart/2005/8/layout/list1"/>
    <dgm:cxn modelId="{4EB83F58-AD7E-4054-9208-A2FC2E5060D9}" type="presParOf" srcId="{03027D00-B1E3-4BD8-B018-34D98A4A2EDE}" destId="{AD181D7F-4BF8-4C1D-8E0E-72FFD53FB87B}" srcOrd="14" destOrd="0" presId="urn:microsoft.com/office/officeart/2005/8/layout/list1"/>
    <dgm:cxn modelId="{0F98A54B-F983-4AD0-9120-718221F2D1F9}" type="presParOf" srcId="{03027D00-B1E3-4BD8-B018-34D98A4A2EDE}" destId="{4BE1059A-6FE4-411B-8822-E5A15C5711B0}" srcOrd="15" destOrd="0" presId="urn:microsoft.com/office/officeart/2005/8/layout/list1"/>
    <dgm:cxn modelId="{3F7C4FFE-857A-4B23-9464-326A62EB1A8A}" type="presParOf" srcId="{03027D00-B1E3-4BD8-B018-34D98A4A2EDE}" destId="{5B5C9B55-D279-44AC-9493-08E6CB4E8B69}" srcOrd="16" destOrd="0" presId="urn:microsoft.com/office/officeart/2005/8/layout/list1"/>
    <dgm:cxn modelId="{67520C88-0413-451F-B30B-56816933F9AF}" type="presParOf" srcId="{5B5C9B55-D279-44AC-9493-08E6CB4E8B69}" destId="{CEAF30D5-E980-40DB-BCB9-AB7CE22BFB01}" srcOrd="0" destOrd="0" presId="urn:microsoft.com/office/officeart/2005/8/layout/list1"/>
    <dgm:cxn modelId="{8E9AF475-ADCC-4EDE-BA15-42B6AE531963}" type="presParOf" srcId="{5B5C9B55-D279-44AC-9493-08E6CB4E8B69}" destId="{77B274F0-1A0F-469D-B777-CAF19CF069EC}" srcOrd="1" destOrd="0" presId="urn:microsoft.com/office/officeart/2005/8/layout/list1"/>
    <dgm:cxn modelId="{595A7E66-38A8-4E6B-B510-ED3CA9217632}" type="presParOf" srcId="{03027D00-B1E3-4BD8-B018-34D98A4A2EDE}" destId="{7E9D5345-0A5A-4B96-B0B0-252120DAAE3F}" srcOrd="17" destOrd="0" presId="urn:microsoft.com/office/officeart/2005/8/layout/list1"/>
    <dgm:cxn modelId="{DF450CEF-E83A-4057-B268-E955ADF9C85C}" type="presParOf" srcId="{03027D00-B1E3-4BD8-B018-34D98A4A2EDE}" destId="{440B87D5-EE60-4107-82DB-725D5C720CA6}" srcOrd="18" destOrd="0" presId="urn:microsoft.com/office/officeart/2005/8/layout/list1"/>
    <dgm:cxn modelId="{42C041AE-BF94-402A-9E65-92CDE9D187D7}" type="presParOf" srcId="{03027D00-B1E3-4BD8-B018-34D98A4A2EDE}" destId="{A0FF1670-4B9C-401D-8C89-9488D14AE012}" srcOrd="19" destOrd="0" presId="urn:microsoft.com/office/officeart/2005/8/layout/list1"/>
    <dgm:cxn modelId="{753D2CB5-B9F4-447B-8CD3-05CE75F2CBF8}" type="presParOf" srcId="{03027D00-B1E3-4BD8-B018-34D98A4A2EDE}" destId="{7CBBA3EF-CC90-4DD6-A02E-71C64B80C0CB}" srcOrd="20" destOrd="0" presId="urn:microsoft.com/office/officeart/2005/8/layout/list1"/>
    <dgm:cxn modelId="{74EEB12D-A2BF-4D63-AE07-D6E17EFB5AD5}" type="presParOf" srcId="{7CBBA3EF-CC90-4DD6-A02E-71C64B80C0CB}" destId="{3C4C2376-F131-4C5E-AABC-5E7F1027FD52}" srcOrd="0" destOrd="0" presId="urn:microsoft.com/office/officeart/2005/8/layout/list1"/>
    <dgm:cxn modelId="{93FEB45B-E257-4A0D-8ECE-62CC8D7549DA}" type="presParOf" srcId="{7CBBA3EF-CC90-4DD6-A02E-71C64B80C0CB}" destId="{965E53D7-077F-48D1-ABCA-E2A368353D0F}" srcOrd="1" destOrd="0" presId="urn:microsoft.com/office/officeart/2005/8/layout/list1"/>
    <dgm:cxn modelId="{8D47033B-0D9F-4310-9302-1D633D5BBFF3}" type="presParOf" srcId="{03027D00-B1E3-4BD8-B018-34D98A4A2EDE}" destId="{450DBF95-D1B8-4F5D-8F2F-C2440C218B15}" srcOrd="21" destOrd="0" presId="urn:microsoft.com/office/officeart/2005/8/layout/list1"/>
    <dgm:cxn modelId="{58FFD35E-2BDD-45BB-AD5E-685461971600}" type="presParOf" srcId="{03027D00-B1E3-4BD8-B018-34D98A4A2EDE}" destId="{151EF4F1-1AE6-428D-8E12-63F9812ACA9E}" srcOrd="22" destOrd="0" presId="urn:microsoft.com/office/officeart/2005/8/layout/list1"/>
    <dgm:cxn modelId="{F66AF340-F8A8-4343-A5BF-23FF9FB80C61}" type="presParOf" srcId="{03027D00-B1E3-4BD8-B018-34D98A4A2EDE}" destId="{12624062-F9AB-44A6-BBD6-D3D577FEAC8B}" srcOrd="23" destOrd="0" presId="urn:microsoft.com/office/officeart/2005/8/layout/list1"/>
    <dgm:cxn modelId="{824A4A3E-6D79-416B-9592-C32BAB16326D}" type="presParOf" srcId="{03027D00-B1E3-4BD8-B018-34D98A4A2EDE}" destId="{93B94B7E-4F74-4C0F-99A9-D4A835A5D287}" srcOrd="24" destOrd="0" presId="urn:microsoft.com/office/officeart/2005/8/layout/list1"/>
    <dgm:cxn modelId="{B23C9813-C1EF-481A-9577-011D85CFF66D}" type="presParOf" srcId="{93B94B7E-4F74-4C0F-99A9-D4A835A5D287}" destId="{4D453616-B7BE-4325-8896-D6273459BBB4}" srcOrd="0" destOrd="0" presId="urn:microsoft.com/office/officeart/2005/8/layout/list1"/>
    <dgm:cxn modelId="{212F4AE9-3DB6-46FD-96A9-C55CB265F45C}" type="presParOf" srcId="{93B94B7E-4F74-4C0F-99A9-D4A835A5D287}" destId="{24BF2CFE-8345-406E-B0FF-78EB4C307A1C}" srcOrd="1" destOrd="0" presId="urn:microsoft.com/office/officeart/2005/8/layout/list1"/>
    <dgm:cxn modelId="{6EAD3BC8-C8E0-49EF-BB3E-C073BB162CD3}" type="presParOf" srcId="{03027D00-B1E3-4BD8-B018-34D98A4A2EDE}" destId="{C57FB341-19E1-4988-8E65-C8D4809FD95B}" srcOrd="25" destOrd="0" presId="urn:microsoft.com/office/officeart/2005/8/layout/list1"/>
    <dgm:cxn modelId="{D1335147-DB95-4191-A4E0-2C7A775293EF}" type="presParOf" srcId="{03027D00-B1E3-4BD8-B018-34D98A4A2EDE}" destId="{89E2ECB1-1680-430D-9C42-D3A445B4945B}" srcOrd="26" destOrd="0" presId="urn:microsoft.com/office/officeart/2005/8/layout/list1"/>
    <dgm:cxn modelId="{B3307FCE-0079-4863-96A7-64D0207A8FB2}" type="presParOf" srcId="{03027D00-B1E3-4BD8-B018-34D98A4A2EDE}" destId="{92047235-0425-4D00-8784-DB1E68A7F867}" srcOrd="27" destOrd="0" presId="urn:microsoft.com/office/officeart/2005/8/layout/list1"/>
    <dgm:cxn modelId="{C41A223F-F0ED-4591-BEF4-01C05575A805}" type="presParOf" srcId="{03027D00-B1E3-4BD8-B018-34D98A4A2EDE}" destId="{C1B59018-E33F-40E9-86EA-7A7713F9CEC8}" srcOrd="28" destOrd="0" presId="urn:microsoft.com/office/officeart/2005/8/layout/list1"/>
    <dgm:cxn modelId="{555CA34D-A92B-4245-9BAC-1CA13344495A}" type="presParOf" srcId="{C1B59018-E33F-40E9-86EA-7A7713F9CEC8}" destId="{E9877721-A39E-4B8F-AF82-3B26899170AB}" srcOrd="0" destOrd="0" presId="urn:microsoft.com/office/officeart/2005/8/layout/list1"/>
    <dgm:cxn modelId="{B8D8C807-0D5D-4B3A-B7B3-28F2F033FA4F}" type="presParOf" srcId="{C1B59018-E33F-40E9-86EA-7A7713F9CEC8}" destId="{C08CFEA9-184F-4613-B6DC-B67224F25E6C}" srcOrd="1" destOrd="0" presId="urn:microsoft.com/office/officeart/2005/8/layout/list1"/>
    <dgm:cxn modelId="{930DCB40-A10B-487A-8FE4-14E1B312FF17}" type="presParOf" srcId="{03027D00-B1E3-4BD8-B018-34D98A4A2EDE}" destId="{18342313-50C5-4513-B616-F1EC72966680}" srcOrd="29" destOrd="0" presId="urn:microsoft.com/office/officeart/2005/8/layout/list1"/>
    <dgm:cxn modelId="{DA51785C-3040-4543-AA68-15ECCF041BEA}" type="presParOf" srcId="{03027D00-B1E3-4BD8-B018-34D98A4A2EDE}" destId="{F7C524AD-2D9C-438A-9019-836C4D2866C6}" srcOrd="30" destOrd="0" presId="urn:microsoft.com/office/officeart/2005/8/layout/list1"/>
    <dgm:cxn modelId="{C9F99723-0A27-4D19-AFA8-F73656D195F2}" type="presParOf" srcId="{03027D00-B1E3-4BD8-B018-34D98A4A2EDE}" destId="{6E615EB8-1110-42E3-87C5-5D6C7180A72F}" srcOrd="31" destOrd="0" presId="urn:microsoft.com/office/officeart/2005/8/layout/list1"/>
    <dgm:cxn modelId="{07D7D8A5-80F1-46A3-8DCF-6D639A16CE0B}" type="presParOf" srcId="{03027D00-B1E3-4BD8-B018-34D98A4A2EDE}" destId="{01440432-B751-49D1-9BEE-1B8BE619ECEB}" srcOrd="32" destOrd="0" presId="urn:microsoft.com/office/officeart/2005/8/layout/list1"/>
    <dgm:cxn modelId="{BD9F1ACA-9AFC-4276-B30C-BED1313EBB34}" type="presParOf" srcId="{01440432-B751-49D1-9BEE-1B8BE619ECEB}" destId="{BEB36056-F9E9-4452-AC7E-E67F698C1DAC}" srcOrd="0" destOrd="0" presId="urn:microsoft.com/office/officeart/2005/8/layout/list1"/>
    <dgm:cxn modelId="{A5442386-E645-4047-A476-998FB651652E}" type="presParOf" srcId="{01440432-B751-49D1-9BEE-1B8BE619ECEB}" destId="{8431B3C7-2BB7-4B43-AF33-1D01ABDD89CF}" srcOrd="1" destOrd="0" presId="urn:microsoft.com/office/officeart/2005/8/layout/list1"/>
    <dgm:cxn modelId="{37ED5176-0B74-4EF3-A0E3-AFD6552AA674}" type="presParOf" srcId="{03027D00-B1E3-4BD8-B018-34D98A4A2EDE}" destId="{ED6FAA6A-789B-4367-BC33-13D5E041ECE0}" srcOrd="33" destOrd="0" presId="urn:microsoft.com/office/officeart/2005/8/layout/list1"/>
    <dgm:cxn modelId="{3497520D-7661-49BC-BA2D-C1C411234EA9}" type="presParOf" srcId="{03027D00-B1E3-4BD8-B018-34D98A4A2EDE}" destId="{907C5DB6-8C60-413B-97F9-5AF7F5092E75}" srcOrd="34" destOrd="0" presId="urn:microsoft.com/office/officeart/2005/8/layout/list1"/>
    <dgm:cxn modelId="{EC16ACA3-CD6A-4D93-8D60-1DF4CB78636D}" type="presParOf" srcId="{03027D00-B1E3-4BD8-B018-34D98A4A2EDE}" destId="{73C24DE6-90A4-4855-8742-871D3EEA0D05}" srcOrd="35" destOrd="0" presId="urn:microsoft.com/office/officeart/2005/8/layout/list1"/>
    <dgm:cxn modelId="{DD0FDCB2-8FF9-44A7-AFF3-713A3C37F8D6}" type="presParOf" srcId="{03027D00-B1E3-4BD8-B018-34D98A4A2EDE}" destId="{9FD2B22C-92A6-49C2-BDF8-8BD4DE188C64}" srcOrd="36" destOrd="0" presId="urn:microsoft.com/office/officeart/2005/8/layout/list1"/>
    <dgm:cxn modelId="{5B6A7E10-A757-486B-85E7-E3FCF5B55E8D}" type="presParOf" srcId="{9FD2B22C-92A6-49C2-BDF8-8BD4DE188C64}" destId="{FBDC3ACF-E785-4033-A373-6AABF6BE1271}" srcOrd="0" destOrd="0" presId="urn:microsoft.com/office/officeart/2005/8/layout/list1"/>
    <dgm:cxn modelId="{568AB5B2-304E-4E14-A541-9D1BF5387C4B}" type="presParOf" srcId="{9FD2B22C-92A6-49C2-BDF8-8BD4DE188C64}" destId="{E5B64C07-C67A-424D-9127-5150129C02F5}" srcOrd="1" destOrd="0" presId="urn:microsoft.com/office/officeart/2005/8/layout/list1"/>
    <dgm:cxn modelId="{45411B60-8E4E-4197-954B-9C5661CBDEE0}" type="presParOf" srcId="{03027D00-B1E3-4BD8-B018-34D98A4A2EDE}" destId="{BCEDF777-8063-424C-8A6B-2418E2ED195E}" srcOrd="37" destOrd="0" presId="urn:microsoft.com/office/officeart/2005/8/layout/list1"/>
    <dgm:cxn modelId="{E71AC123-E72A-4154-921E-975F75260E1E}" type="presParOf" srcId="{03027D00-B1E3-4BD8-B018-34D98A4A2EDE}" destId="{2F802801-162E-4A9B-A396-AB76BF20E5E5}" srcOrd="3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F6E65F-957A-4635-90CA-589FB8D59B74}">
      <dsp:nvSpPr>
        <dsp:cNvPr id="0" name=""/>
        <dsp:cNvSpPr/>
      </dsp:nvSpPr>
      <dsp:spPr>
        <a:xfrm>
          <a:off x="193424" y="27037"/>
          <a:ext cx="2314952" cy="2893649"/>
        </a:xfrm>
        <a:prstGeom prst="roundRect">
          <a:avLst/>
        </a:prstGeom>
        <a:solidFill>
          <a:schemeClr val="accent2"/>
        </a:solidFill>
        <a:ln w="50800" cap="flat" cmpd="sng" algn="in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 dirty="0" err="1">
              <a:solidFill>
                <a:schemeClr val="tx1"/>
              </a:solidFill>
            </a:rPr>
            <a:t>Bilimsel</a:t>
          </a:r>
          <a:r>
            <a:rPr lang="en-US" sz="2400" kern="1200" baseline="0" dirty="0">
              <a:solidFill>
                <a:schemeClr val="tx1"/>
              </a:solidFill>
            </a:rPr>
            <a:t> </a:t>
          </a:r>
          <a:r>
            <a:rPr lang="en-US" sz="2400" kern="1200" baseline="0" dirty="0" err="1">
              <a:solidFill>
                <a:schemeClr val="tx1"/>
              </a:solidFill>
            </a:rPr>
            <a:t>Değerlendirme</a:t>
          </a:r>
          <a:r>
            <a:rPr lang="en-US" sz="2400" kern="1200" baseline="0" dirty="0">
              <a:solidFill>
                <a:schemeClr val="tx1"/>
              </a:solidFill>
            </a:rPr>
            <a:t> </a:t>
          </a:r>
          <a:r>
            <a:rPr lang="en-US" sz="2400" kern="1200" baseline="0" dirty="0" err="1">
              <a:solidFill>
                <a:schemeClr val="tx1"/>
              </a:solidFill>
            </a:rPr>
            <a:t>Nasıl</a:t>
          </a:r>
          <a:r>
            <a:rPr lang="en-US" sz="2400" kern="1200" baseline="0" dirty="0">
              <a:solidFill>
                <a:schemeClr val="tx1"/>
              </a:solidFill>
            </a:rPr>
            <a:t> </a:t>
          </a:r>
          <a:r>
            <a:rPr lang="en-US" sz="2400" kern="1200" baseline="0" dirty="0" err="1">
              <a:solidFill>
                <a:schemeClr val="tx1"/>
              </a:solidFill>
            </a:rPr>
            <a:t>Yapılıyor</a:t>
          </a:r>
          <a:r>
            <a:rPr lang="en-US" sz="2400" kern="1200" baseline="0" dirty="0">
              <a:solidFill>
                <a:schemeClr val="tx1"/>
              </a:solidFill>
            </a:rPr>
            <a:t>?</a:t>
          </a:r>
          <a:endParaRPr lang="tr-TR" sz="2400" kern="1200" baseline="0" dirty="0">
            <a:solidFill>
              <a:schemeClr val="tx1"/>
            </a:solidFill>
          </a:endParaRPr>
        </a:p>
      </dsp:txBody>
      <dsp:txXfrm>
        <a:off x="306431" y="140044"/>
        <a:ext cx="2088938" cy="26676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7095C-3BF0-4195-A111-3B6B8297DD53}">
      <dsp:nvSpPr>
        <dsp:cNvPr id="0" name=""/>
        <dsp:cNvSpPr/>
      </dsp:nvSpPr>
      <dsp:spPr>
        <a:xfrm>
          <a:off x="0" y="6634"/>
          <a:ext cx="5359038" cy="679165"/>
        </a:xfrm>
        <a:prstGeom prst="roundRect">
          <a:avLst/>
        </a:prstGeom>
        <a:solidFill>
          <a:schemeClr val="accent2"/>
        </a:solidFill>
        <a:ln w="50800" cap="flat" cmpd="sng" algn="in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  <a:latin typeface="+mn-lt"/>
              <a:cs typeface="Arial" pitchFamily="34" charset="0"/>
            </a:rPr>
            <a:t>TOPLAM PUAN EN</a:t>
          </a:r>
          <a:r>
            <a:rPr lang="tr-TR" sz="2200" b="1" kern="1200" dirty="0">
              <a:solidFill>
                <a:schemeClr val="tx1"/>
              </a:solidFill>
              <a:latin typeface="+mn-lt"/>
              <a:cs typeface="Arial" pitchFamily="34" charset="0"/>
            </a:rPr>
            <a:t> </a:t>
          </a:r>
          <a:r>
            <a:rPr lang="en-US" sz="2200" b="1" kern="1200" dirty="0">
              <a:solidFill>
                <a:schemeClr val="tx1"/>
              </a:solidFill>
              <a:latin typeface="+mn-lt"/>
              <a:cs typeface="Arial" pitchFamily="34" charset="0"/>
            </a:rPr>
            <a:t>AZ 15 OLACAK</a:t>
          </a:r>
          <a:endParaRPr lang="tr-TR" sz="2200" b="1" kern="1200" dirty="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>
        <a:off x="33154" y="39788"/>
        <a:ext cx="5292730" cy="6128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5C366E-2189-4DE5-A2DB-E6B56042D8B4}">
      <dsp:nvSpPr>
        <dsp:cNvPr id="0" name=""/>
        <dsp:cNvSpPr/>
      </dsp:nvSpPr>
      <dsp:spPr>
        <a:xfrm>
          <a:off x="0" y="436107"/>
          <a:ext cx="6080312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297661-794B-444E-859E-EB3358DB6177}">
      <dsp:nvSpPr>
        <dsp:cNvPr id="0" name=""/>
        <dsp:cNvSpPr/>
      </dsp:nvSpPr>
      <dsp:spPr>
        <a:xfrm>
          <a:off x="2118" y="51556"/>
          <a:ext cx="5782741" cy="3655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875" tIns="0" rIns="16087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KAPAK SAYFASI</a:t>
          </a:r>
        </a:p>
      </dsp:txBody>
      <dsp:txXfrm>
        <a:off x="19962" y="69400"/>
        <a:ext cx="5747053" cy="329846"/>
      </dsp:txXfrm>
    </dsp:sp>
    <dsp:sp modelId="{7A2C6FCC-F0AB-4E6E-93A8-7C340F85219D}">
      <dsp:nvSpPr>
        <dsp:cNvPr id="0" name=""/>
        <dsp:cNvSpPr/>
      </dsp:nvSpPr>
      <dsp:spPr>
        <a:xfrm>
          <a:off x="0" y="787962"/>
          <a:ext cx="6080312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F10F1-0EE4-44E3-9113-734245805E98}">
      <dsp:nvSpPr>
        <dsp:cNvPr id="0" name=""/>
        <dsp:cNvSpPr/>
      </dsp:nvSpPr>
      <dsp:spPr>
        <a:xfrm>
          <a:off x="0" y="583849"/>
          <a:ext cx="5789353" cy="2568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875" tIns="0" rIns="16087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ÖZET </a:t>
          </a:r>
          <a:r>
            <a:rPr lang="en-US" sz="1600" kern="1200" dirty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   </a:t>
          </a:r>
        </a:p>
      </dsp:txBody>
      <dsp:txXfrm>
        <a:off x="12537" y="596386"/>
        <a:ext cx="5764279" cy="231741"/>
      </dsp:txXfrm>
    </dsp:sp>
    <dsp:sp modelId="{E0692255-6304-4FA3-BDA9-092BAA8AB007}">
      <dsp:nvSpPr>
        <dsp:cNvPr id="0" name=""/>
        <dsp:cNvSpPr/>
      </dsp:nvSpPr>
      <dsp:spPr>
        <a:xfrm>
          <a:off x="0" y="1392231"/>
          <a:ext cx="6080312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5FC8E1-46B1-4CEE-98B8-4C206B9496EA}">
      <dsp:nvSpPr>
        <dsp:cNvPr id="0" name=""/>
        <dsp:cNvSpPr/>
      </dsp:nvSpPr>
      <dsp:spPr>
        <a:xfrm>
          <a:off x="0" y="914400"/>
          <a:ext cx="5793476" cy="509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875" tIns="0" rIns="16087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kern="1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KONUNUN ÖNEMİ, </a:t>
          </a:r>
          <a:r>
            <a:rPr lang="tr-TR" sz="1600" b="0" u="none" kern="12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ARAŞTIRMA</a:t>
          </a:r>
          <a:r>
            <a:rPr lang="tr-TR" sz="1600" b="0" kern="1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 ÖNERİSİNİN ÖZGÜN DEĞERİ VE ARAŞTIRMA SORUSU/HİPOTEZİ</a:t>
          </a:r>
          <a:endParaRPr lang="en-US" sz="1600" b="0" kern="1200" dirty="0">
            <a:solidFill>
              <a:schemeClr val="tx1"/>
            </a:solidFill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4858" y="939258"/>
        <a:ext cx="5743760" cy="459512"/>
      </dsp:txXfrm>
    </dsp:sp>
    <dsp:sp modelId="{AD181D7F-4BF8-4C1D-8E0E-72FFD53FB87B}">
      <dsp:nvSpPr>
        <dsp:cNvPr id="0" name=""/>
        <dsp:cNvSpPr/>
      </dsp:nvSpPr>
      <dsp:spPr>
        <a:xfrm>
          <a:off x="0" y="1881845"/>
          <a:ext cx="6080312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D2C7AD-6C76-402A-BD66-09963B649580}">
      <dsp:nvSpPr>
        <dsp:cNvPr id="0" name=""/>
        <dsp:cNvSpPr/>
      </dsp:nvSpPr>
      <dsp:spPr>
        <a:xfrm>
          <a:off x="0" y="1589694"/>
          <a:ext cx="5789353" cy="3945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875" tIns="0" rIns="16087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AMAÇ VE HEDEFLER</a:t>
          </a:r>
        </a:p>
      </dsp:txBody>
      <dsp:txXfrm>
        <a:off x="19261" y="1608955"/>
        <a:ext cx="5750831" cy="356051"/>
      </dsp:txXfrm>
    </dsp:sp>
    <dsp:sp modelId="{440B87D5-EE60-4107-82DB-725D5C720CA6}">
      <dsp:nvSpPr>
        <dsp:cNvPr id="0" name=""/>
        <dsp:cNvSpPr/>
      </dsp:nvSpPr>
      <dsp:spPr>
        <a:xfrm>
          <a:off x="0" y="2255245"/>
          <a:ext cx="6080312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B274F0-1A0F-469D-B777-CAF19CF069EC}">
      <dsp:nvSpPr>
        <dsp:cNvPr id="0" name=""/>
        <dsp:cNvSpPr/>
      </dsp:nvSpPr>
      <dsp:spPr>
        <a:xfrm>
          <a:off x="0" y="2024957"/>
          <a:ext cx="5789353" cy="278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875" tIns="0" rIns="16087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YÖNTEM </a:t>
          </a:r>
        </a:p>
      </dsp:txBody>
      <dsp:txXfrm>
        <a:off x="13588" y="2038545"/>
        <a:ext cx="5762177" cy="251184"/>
      </dsp:txXfrm>
    </dsp:sp>
    <dsp:sp modelId="{151EF4F1-1AE6-428D-8E12-63F9812ACA9E}">
      <dsp:nvSpPr>
        <dsp:cNvPr id="0" name=""/>
        <dsp:cNvSpPr/>
      </dsp:nvSpPr>
      <dsp:spPr>
        <a:xfrm>
          <a:off x="0" y="2609315"/>
          <a:ext cx="6080312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5E53D7-077F-48D1-ABCA-E2A368353D0F}">
      <dsp:nvSpPr>
        <dsp:cNvPr id="0" name=""/>
        <dsp:cNvSpPr/>
      </dsp:nvSpPr>
      <dsp:spPr>
        <a:xfrm>
          <a:off x="0" y="2394021"/>
          <a:ext cx="5789353" cy="259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875" tIns="0" rIns="16087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PROJE YÖNETİMİ</a:t>
          </a:r>
        </a:p>
      </dsp:txBody>
      <dsp:txXfrm>
        <a:off x="12645" y="2406666"/>
        <a:ext cx="5764063" cy="233740"/>
      </dsp:txXfrm>
    </dsp:sp>
    <dsp:sp modelId="{89E2ECB1-1680-430D-9C42-D3A445B4945B}">
      <dsp:nvSpPr>
        <dsp:cNvPr id="0" name=""/>
        <dsp:cNvSpPr/>
      </dsp:nvSpPr>
      <dsp:spPr>
        <a:xfrm>
          <a:off x="0" y="3051048"/>
          <a:ext cx="6080312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BF2CFE-8345-406E-B0FF-78EB4C307A1C}">
      <dsp:nvSpPr>
        <dsp:cNvPr id="0" name=""/>
        <dsp:cNvSpPr/>
      </dsp:nvSpPr>
      <dsp:spPr>
        <a:xfrm>
          <a:off x="0" y="2766020"/>
          <a:ext cx="5789353" cy="3466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875" tIns="0" rIns="16087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RİSK YÖNETİMİ</a:t>
          </a:r>
        </a:p>
      </dsp:txBody>
      <dsp:txXfrm>
        <a:off x="16924" y="2782944"/>
        <a:ext cx="5755505" cy="312844"/>
      </dsp:txXfrm>
    </dsp:sp>
    <dsp:sp modelId="{F7C524AD-2D9C-438A-9019-836C4D2866C6}">
      <dsp:nvSpPr>
        <dsp:cNvPr id="0" name=""/>
        <dsp:cNvSpPr/>
      </dsp:nvSpPr>
      <dsp:spPr>
        <a:xfrm>
          <a:off x="0" y="3413460"/>
          <a:ext cx="6080312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8CFEA9-184F-4613-B6DC-B67224F25E6C}">
      <dsp:nvSpPr>
        <dsp:cNvPr id="0" name=""/>
        <dsp:cNvSpPr/>
      </dsp:nvSpPr>
      <dsp:spPr>
        <a:xfrm>
          <a:off x="0" y="3207754"/>
          <a:ext cx="5789353" cy="2673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875" tIns="0" rIns="16087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ARAŞTIRMA OLANAKLARI</a:t>
          </a:r>
        </a:p>
      </dsp:txBody>
      <dsp:txXfrm>
        <a:off x="13052" y="3220806"/>
        <a:ext cx="5763249" cy="241267"/>
      </dsp:txXfrm>
    </dsp:sp>
    <dsp:sp modelId="{907C5DB6-8C60-413B-97F9-5AF7F5092E75}">
      <dsp:nvSpPr>
        <dsp:cNvPr id="0" name=""/>
        <dsp:cNvSpPr/>
      </dsp:nvSpPr>
      <dsp:spPr>
        <a:xfrm>
          <a:off x="0" y="3723104"/>
          <a:ext cx="6080312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31B3C7-2BB7-4B43-AF33-1D01ABDD89CF}">
      <dsp:nvSpPr>
        <dsp:cNvPr id="0" name=""/>
        <dsp:cNvSpPr/>
      </dsp:nvSpPr>
      <dsp:spPr>
        <a:xfrm>
          <a:off x="0" y="3597060"/>
          <a:ext cx="5789353" cy="2146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875" tIns="0" rIns="16087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YAYGIN ETKİ</a:t>
          </a:r>
        </a:p>
      </dsp:txBody>
      <dsp:txXfrm>
        <a:off x="10476" y="3607536"/>
        <a:ext cx="5768401" cy="193651"/>
      </dsp:txXfrm>
    </dsp:sp>
    <dsp:sp modelId="{2F802801-162E-4A9B-A396-AB76BF20E5E5}">
      <dsp:nvSpPr>
        <dsp:cNvPr id="0" name=""/>
        <dsp:cNvSpPr/>
      </dsp:nvSpPr>
      <dsp:spPr>
        <a:xfrm>
          <a:off x="0" y="4023408"/>
          <a:ext cx="6080312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B64C07-C67A-424D-9127-5150129C02F5}">
      <dsp:nvSpPr>
        <dsp:cNvPr id="0" name=""/>
        <dsp:cNvSpPr/>
      </dsp:nvSpPr>
      <dsp:spPr>
        <a:xfrm>
          <a:off x="0" y="3906704"/>
          <a:ext cx="5789353" cy="2052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875" tIns="0" rIns="16087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KAYNAKLAR</a:t>
          </a:r>
        </a:p>
      </dsp:txBody>
      <dsp:txXfrm>
        <a:off x="10020" y="3916724"/>
        <a:ext cx="5769313" cy="185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91612-D066-453A-8DBD-8F154E65772F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4F5BB-67CA-40A5-ABB4-A2B1AF3F2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07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BB5C4-5840-4B38-9196-44F2A1D1DF4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55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BB5C4-5840-4B38-9196-44F2A1D1DF4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94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70108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33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96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09880" y="199515"/>
            <a:ext cx="7283450" cy="2083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661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0109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93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929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11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299444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51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1202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44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03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52198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46463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502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9" r:id="rId12"/>
    <p:sldLayoutId id="2147483680" r:id="rId13"/>
    <p:sldLayoutId id="2147483681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594">
          <p15:clr>
            <a:srgbClr val="F26B43"/>
          </p15:clr>
        </p15:guide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tubitak.gov.tr/tr/burslar/lisans-onlisans/destek-programlari/2209-universite-ogrencileri-arastirma-projeleri-destekleme-programi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7"/>
          <p:cNvPicPr/>
          <p:nvPr/>
        </p:nvPicPr>
        <p:blipFill>
          <a:blip r:embed="rId2" cstate="print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6403847"/>
            <a:ext cx="9144000" cy="454152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78581" y="533400"/>
            <a:ext cx="5410200" cy="1492132"/>
          </a:xfrm>
        </p:spPr>
        <p:txBody>
          <a:bodyPr/>
          <a:lstStyle/>
          <a:p>
            <a:r>
              <a:rPr lang="en-US" sz="4800" b="1" spc="-30" dirty="0">
                <a:solidFill>
                  <a:schemeClr val="tx1"/>
                </a:solidFill>
              </a:rPr>
              <a:t>TÜBİTAK</a:t>
            </a:r>
            <a:r>
              <a:rPr lang="en-US" sz="4800" b="1" spc="-270" dirty="0">
                <a:solidFill>
                  <a:schemeClr val="tx1"/>
                </a:solidFill>
              </a:rPr>
              <a:t> </a:t>
            </a:r>
            <a:r>
              <a:rPr lang="en-US" sz="4800" b="1" spc="-20" dirty="0">
                <a:solidFill>
                  <a:schemeClr val="tx1"/>
                </a:solidFill>
              </a:rPr>
              <a:t>2209</a:t>
            </a:r>
            <a:r>
              <a:rPr lang="tr-TR" sz="4800" b="1" spc="-20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object 8"/>
          <p:cNvSpPr txBox="1"/>
          <p:nvPr/>
        </p:nvSpPr>
        <p:spPr>
          <a:xfrm>
            <a:off x="1828800" y="6486012"/>
            <a:ext cx="55626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latin typeface="Calibri"/>
                <a:cs typeface="Calibri"/>
              </a:rPr>
              <a:t> </a:t>
            </a:r>
            <a:r>
              <a:rPr lang="tr-TR" spc="-10" dirty="0">
                <a:latin typeface="Calibri"/>
                <a:cs typeface="Calibri"/>
              </a:rPr>
              <a:t>Ekim 2025</a:t>
            </a:r>
            <a:r>
              <a:rPr spc="-10" dirty="0">
                <a:latin typeface="Calibri"/>
                <a:cs typeface="Calibri"/>
              </a:rPr>
              <a:t>,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lang="tr-TR" dirty="0">
                <a:latin typeface="Calibri"/>
                <a:cs typeface="Calibri"/>
              </a:rPr>
              <a:t>Hatay </a:t>
            </a:r>
            <a:r>
              <a:rPr lang="tr-TR" dirty="0">
                <a:cs typeface="Calibri"/>
              </a:rPr>
              <a:t>Mustafa</a:t>
            </a:r>
            <a:r>
              <a:rPr lang="tr-TR" dirty="0">
                <a:latin typeface="Calibri"/>
                <a:cs typeface="Calibri"/>
              </a:rPr>
              <a:t> Kemal Üniversitesi</a:t>
            </a:r>
            <a:r>
              <a:rPr dirty="0">
                <a:latin typeface="Calibri"/>
                <a:cs typeface="Calibri"/>
              </a:rPr>
              <a:t>/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lang="tr-TR" spc="-10" dirty="0">
                <a:latin typeface="Calibri"/>
                <a:cs typeface="Calibri"/>
              </a:rPr>
              <a:t>Hatay</a:t>
            </a:r>
            <a:endParaRPr dirty="0">
              <a:latin typeface="Calibri"/>
              <a:cs typeface="Calibri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95400"/>
            <a:ext cx="6209145" cy="3772108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5945909" y="5117965"/>
            <a:ext cx="2567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Dr. </a:t>
            </a:r>
            <a:r>
              <a:rPr lang="tr-TR" dirty="0" err="1"/>
              <a:t>Öğr</a:t>
            </a:r>
            <a:r>
              <a:rPr lang="tr-TR" dirty="0"/>
              <a:t>. Üyesi Aytaç GÜL</a:t>
            </a:r>
            <a:endParaRPr lang="en-US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5945909" y="5537754"/>
            <a:ext cx="27038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Hatay Mustafa Kemal Üniversitesi</a:t>
            </a:r>
          </a:p>
          <a:p>
            <a:r>
              <a:rPr lang="tr-TR" sz="1400" dirty="0"/>
              <a:t>Tıp Fakültesi</a:t>
            </a:r>
          </a:p>
          <a:p>
            <a:r>
              <a:rPr lang="tr-TR" sz="1400" dirty="0"/>
              <a:t>Tıbbi Biyoloji Anabilim Dalı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51469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533400"/>
            <a:ext cx="7500720" cy="553998"/>
          </a:xfrm>
        </p:spPr>
        <p:txBody>
          <a:bodyPr/>
          <a:lstStyle/>
          <a:p>
            <a:r>
              <a:rPr lang="en-US" sz="4000" dirty="0" err="1"/>
              <a:t>Projeler</a:t>
            </a:r>
            <a:r>
              <a:rPr lang="tr-TR" sz="4000" dirty="0"/>
              <a:t>i</a:t>
            </a:r>
            <a:r>
              <a:rPr lang="en-US" sz="4000" dirty="0"/>
              <a:t>n </a:t>
            </a:r>
            <a:r>
              <a:rPr lang="en-US" sz="4000" dirty="0" err="1"/>
              <a:t>Başvuru</a:t>
            </a:r>
            <a:r>
              <a:rPr lang="en-US" sz="4000" dirty="0"/>
              <a:t> </a:t>
            </a:r>
            <a:r>
              <a:rPr lang="en-US" sz="4000" dirty="0" err="1"/>
              <a:t>Dönem</a:t>
            </a:r>
            <a:r>
              <a:rPr lang="tr-TR" sz="4000" dirty="0"/>
              <a:t>i</a:t>
            </a:r>
            <a:endParaRPr lang="en-US" sz="4000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950633"/>
              </p:ext>
            </p:extLst>
          </p:nvPr>
        </p:nvGraphicFramePr>
        <p:xfrm>
          <a:off x="1115568" y="2057400"/>
          <a:ext cx="741883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708">
                  <a:extLst>
                    <a:ext uri="{9D8B030D-6E8A-4147-A177-3AD203B41FA5}">
                      <a16:colId xmlns:a16="http://schemas.microsoft.com/office/drawing/2014/main" val="2274825112"/>
                    </a:ext>
                  </a:extLst>
                </a:gridCol>
                <a:gridCol w="1854708">
                  <a:extLst>
                    <a:ext uri="{9D8B030D-6E8A-4147-A177-3AD203B41FA5}">
                      <a16:colId xmlns:a16="http://schemas.microsoft.com/office/drawing/2014/main" val="3828244054"/>
                    </a:ext>
                  </a:extLst>
                </a:gridCol>
                <a:gridCol w="1854708">
                  <a:extLst>
                    <a:ext uri="{9D8B030D-6E8A-4147-A177-3AD203B41FA5}">
                      <a16:colId xmlns:a16="http://schemas.microsoft.com/office/drawing/2014/main" val="3795889713"/>
                    </a:ext>
                  </a:extLst>
                </a:gridCol>
                <a:gridCol w="1854708">
                  <a:extLst>
                    <a:ext uri="{9D8B030D-6E8A-4147-A177-3AD203B41FA5}">
                      <a16:colId xmlns:a16="http://schemas.microsoft.com/office/drawing/2014/main" val="226693534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Başvuru</a:t>
                      </a:r>
                      <a:r>
                        <a:rPr lang="tr-TR" sz="1600" baseline="0" dirty="0"/>
                        <a:t> Dönemi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Açılış Tarihi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Kapanış Tarihi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Sonuç Açıklama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695656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2025/1 Dönemi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tr-T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13.10.2025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tr-T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12.11.2025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tr-T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Mart 2026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1614521"/>
                  </a:ext>
                </a:extLst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903077" y="4800600"/>
            <a:ext cx="78438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3">
                    <a:lumMod val="60000"/>
                    <a:lumOff val="40000"/>
                  </a:schemeClr>
                </a:solidFill>
                <a:hlinkClick r:id="rId2"/>
              </a:rPr>
              <a:t>https://tubitak.gov.tr/tr/burslar/lisans-onlisans/destek-programlari/2209-universite-ogrencileri-arastirma-projeleri-destekleme-programi</a:t>
            </a:r>
            <a:endParaRPr lang="tr-TR" sz="11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tr-TR" sz="11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903077" y="4431268"/>
            <a:ext cx="7048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Başvuru Formları ve Ayrıntılı Bilgilere Bu Bağlantı Üzerinden Ulaşabilirsiniz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516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90471" y="1621660"/>
            <a:ext cx="7842250" cy="4111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cs typeface="Calibri"/>
              </a:rPr>
              <a:t>Başvurular</a:t>
            </a:r>
            <a:r>
              <a:rPr sz="2000" spc="-70" dirty="0">
                <a:cs typeface="Calibri"/>
              </a:rPr>
              <a:t> </a:t>
            </a:r>
            <a:r>
              <a:rPr sz="2000" dirty="0">
                <a:cs typeface="Calibri"/>
              </a:rPr>
              <a:t>iki</a:t>
            </a:r>
            <a:r>
              <a:rPr sz="2000" spc="-80" dirty="0">
                <a:cs typeface="Times New Roman"/>
              </a:rPr>
              <a:t> </a:t>
            </a:r>
            <a:r>
              <a:rPr sz="2000" dirty="0">
                <a:cs typeface="Calibri"/>
              </a:rPr>
              <a:t>aşamada</a:t>
            </a:r>
            <a:r>
              <a:rPr sz="2000" spc="-70" dirty="0">
                <a:cs typeface="Calibri"/>
              </a:rPr>
              <a:t> </a:t>
            </a:r>
            <a:r>
              <a:rPr sz="2000" spc="-10" dirty="0">
                <a:cs typeface="Calibri"/>
              </a:rPr>
              <a:t>değerlendirilmektedir:</a:t>
            </a:r>
            <a:endParaRPr sz="2000" dirty="0"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3240"/>
              </a:spcBef>
              <a:buFont typeface="Arial"/>
              <a:buChar char="•"/>
              <a:tabLst>
                <a:tab pos="354965" algn="l"/>
              </a:tabLst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cs typeface="Calibri"/>
              </a:rPr>
              <a:t>Ön</a:t>
            </a:r>
            <a:r>
              <a:rPr sz="2000" b="1" u="sng" spc="-20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cs typeface="Calibri"/>
              </a:rPr>
              <a:t>İnceleme</a:t>
            </a:r>
            <a:endParaRPr sz="2000" dirty="0">
              <a:cs typeface="Calibri"/>
            </a:endParaRPr>
          </a:p>
          <a:p>
            <a:pPr marL="927100" marR="5080">
              <a:lnSpc>
                <a:spcPct val="80000"/>
              </a:lnSpc>
              <a:spcBef>
                <a:spcPts val="490"/>
              </a:spcBef>
            </a:pPr>
            <a:r>
              <a:rPr sz="2000" dirty="0">
                <a:cs typeface="Calibri"/>
              </a:rPr>
              <a:t>Ön</a:t>
            </a:r>
            <a:r>
              <a:rPr sz="2000" spc="-80" dirty="0">
                <a:cs typeface="Calibri"/>
              </a:rPr>
              <a:t> </a:t>
            </a:r>
            <a:r>
              <a:rPr sz="2000" dirty="0">
                <a:cs typeface="Calibri"/>
              </a:rPr>
              <a:t>inceleme</a:t>
            </a:r>
            <a:r>
              <a:rPr sz="2000" spc="-100" dirty="0">
                <a:cs typeface="Times New Roman"/>
              </a:rPr>
              <a:t> </a:t>
            </a:r>
            <a:r>
              <a:rPr sz="2000" dirty="0">
                <a:cs typeface="Calibri"/>
              </a:rPr>
              <a:t>aşamasında</a:t>
            </a:r>
            <a:r>
              <a:rPr sz="2000" spc="-70" dirty="0">
                <a:cs typeface="Calibri"/>
              </a:rPr>
              <a:t> </a:t>
            </a:r>
            <a:r>
              <a:rPr sz="2000" spc="-10" dirty="0">
                <a:cs typeface="Calibri"/>
              </a:rPr>
              <a:t>programın</a:t>
            </a:r>
            <a:r>
              <a:rPr sz="2000" spc="-60" dirty="0">
                <a:cs typeface="Calibri"/>
              </a:rPr>
              <a:t> </a:t>
            </a:r>
            <a:r>
              <a:rPr sz="2000" dirty="0">
                <a:cs typeface="Calibri"/>
              </a:rPr>
              <a:t>başvuru</a:t>
            </a:r>
            <a:r>
              <a:rPr sz="2000" spc="-65" dirty="0">
                <a:cs typeface="Calibri"/>
              </a:rPr>
              <a:t> </a:t>
            </a:r>
            <a:r>
              <a:rPr sz="2000" spc="-10" dirty="0">
                <a:cs typeface="Calibri"/>
              </a:rPr>
              <a:t>koşulları</a:t>
            </a:r>
            <a:r>
              <a:rPr sz="2000" spc="-80" dirty="0">
                <a:cs typeface="Calibri"/>
              </a:rPr>
              <a:t> </a:t>
            </a:r>
            <a:r>
              <a:rPr sz="2000" spc="-10" dirty="0">
                <a:cs typeface="Calibri"/>
              </a:rPr>
              <a:t>doğrultusunda </a:t>
            </a:r>
            <a:r>
              <a:rPr sz="2000" dirty="0">
                <a:cs typeface="Calibri"/>
              </a:rPr>
              <a:t>başvuru</a:t>
            </a:r>
            <a:r>
              <a:rPr sz="2000" spc="-50" dirty="0">
                <a:cs typeface="Calibri"/>
              </a:rPr>
              <a:t> </a:t>
            </a:r>
            <a:r>
              <a:rPr sz="2000" spc="-10" dirty="0">
                <a:cs typeface="Calibri"/>
              </a:rPr>
              <a:t>belgeleri</a:t>
            </a:r>
            <a:r>
              <a:rPr sz="2000" spc="-80" dirty="0">
                <a:cs typeface="Times New Roman"/>
              </a:rPr>
              <a:t> </a:t>
            </a:r>
            <a:r>
              <a:rPr sz="2000" spc="-20" dirty="0">
                <a:cs typeface="Calibri"/>
              </a:rPr>
              <a:t>kontrol</a:t>
            </a:r>
            <a:r>
              <a:rPr sz="2000" spc="-95" dirty="0">
                <a:cs typeface="Times New Roman"/>
              </a:rPr>
              <a:t> </a:t>
            </a:r>
            <a:r>
              <a:rPr sz="2000" spc="-25" dirty="0">
                <a:cs typeface="Calibri"/>
              </a:rPr>
              <a:t>edilmektedir.</a:t>
            </a:r>
            <a:r>
              <a:rPr sz="2000" spc="-80" dirty="0">
                <a:cs typeface="Times New Roman"/>
              </a:rPr>
              <a:t> </a:t>
            </a:r>
            <a:r>
              <a:rPr lang="tr-TR" sz="2000" dirty="0">
                <a:cs typeface="Calibri"/>
              </a:rPr>
              <a:t>B</a:t>
            </a:r>
            <a:r>
              <a:rPr sz="2000" dirty="0" err="1">
                <a:cs typeface="Calibri"/>
              </a:rPr>
              <a:t>aşvuru</a:t>
            </a:r>
            <a:r>
              <a:rPr sz="2000" spc="-40" dirty="0">
                <a:cs typeface="Calibri"/>
              </a:rPr>
              <a:t> </a:t>
            </a:r>
            <a:r>
              <a:rPr sz="2000" spc="-10" dirty="0">
                <a:cs typeface="Calibri"/>
              </a:rPr>
              <a:t>koşullarından</a:t>
            </a:r>
            <a:r>
              <a:rPr sz="2000" spc="-30" dirty="0">
                <a:cs typeface="Calibri"/>
              </a:rPr>
              <a:t> </a:t>
            </a:r>
            <a:r>
              <a:rPr sz="2000" spc="-10" dirty="0">
                <a:cs typeface="Calibri"/>
              </a:rPr>
              <a:t>herhangi</a:t>
            </a:r>
            <a:r>
              <a:rPr sz="2000" spc="-10" dirty="0">
                <a:cs typeface="Times New Roman"/>
              </a:rPr>
              <a:t> </a:t>
            </a:r>
            <a:r>
              <a:rPr sz="2000" dirty="0">
                <a:cs typeface="Calibri"/>
              </a:rPr>
              <a:t>birini</a:t>
            </a:r>
            <a:r>
              <a:rPr sz="2000" spc="-70" dirty="0">
                <a:cs typeface="Times New Roman"/>
              </a:rPr>
              <a:t> </a:t>
            </a:r>
            <a:r>
              <a:rPr sz="2000" spc="-10" dirty="0">
                <a:cs typeface="Calibri"/>
              </a:rPr>
              <a:t>sağlamayan,</a:t>
            </a:r>
            <a:r>
              <a:rPr sz="2000" spc="-90" dirty="0">
                <a:cs typeface="Times New Roman"/>
              </a:rPr>
              <a:t> </a:t>
            </a:r>
            <a:r>
              <a:rPr sz="2000" spc="-10" dirty="0">
                <a:cs typeface="Calibri"/>
              </a:rPr>
              <a:t>belgeleri</a:t>
            </a:r>
            <a:r>
              <a:rPr sz="2000" spc="-70" dirty="0">
                <a:cs typeface="Times New Roman"/>
              </a:rPr>
              <a:t> </a:t>
            </a:r>
            <a:r>
              <a:rPr sz="2000" dirty="0">
                <a:cs typeface="Calibri"/>
              </a:rPr>
              <a:t>tam</a:t>
            </a:r>
            <a:r>
              <a:rPr sz="2000" spc="285" dirty="0">
                <a:cs typeface="Times New Roman"/>
              </a:rPr>
              <a:t> </a:t>
            </a:r>
            <a:r>
              <a:rPr sz="2000" spc="-10" dirty="0">
                <a:cs typeface="Calibri"/>
              </a:rPr>
              <a:t>olmayan,</a:t>
            </a:r>
            <a:r>
              <a:rPr sz="2000" spc="-85" dirty="0">
                <a:cs typeface="Times New Roman"/>
              </a:rPr>
              <a:t> </a:t>
            </a:r>
            <a:r>
              <a:rPr sz="2000" dirty="0">
                <a:cs typeface="Calibri"/>
              </a:rPr>
              <a:t>son</a:t>
            </a:r>
            <a:r>
              <a:rPr sz="2000" spc="-85" dirty="0">
                <a:cs typeface="Times New Roman"/>
              </a:rPr>
              <a:t> </a:t>
            </a:r>
            <a:r>
              <a:rPr sz="2000" dirty="0">
                <a:cs typeface="Calibri"/>
              </a:rPr>
              <a:t>başvuru</a:t>
            </a:r>
            <a:r>
              <a:rPr sz="2000" spc="-45" dirty="0">
                <a:cs typeface="Calibri"/>
              </a:rPr>
              <a:t> </a:t>
            </a:r>
            <a:r>
              <a:rPr sz="2000" dirty="0">
                <a:cs typeface="Calibri"/>
              </a:rPr>
              <a:t>günü</a:t>
            </a:r>
            <a:r>
              <a:rPr sz="2000" spc="-30" dirty="0">
                <a:cs typeface="Calibri"/>
              </a:rPr>
              <a:t> </a:t>
            </a:r>
            <a:r>
              <a:rPr sz="2000" spc="-10" dirty="0">
                <a:cs typeface="Calibri"/>
              </a:rPr>
              <a:t>mesai</a:t>
            </a:r>
            <a:r>
              <a:rPr sz="2000" spc="-10" dirty="0">
                <a:cs typeface="Times New Roman"/>
              </a:rPr>
              <a:t> </a:t>
            </a:r>
            <a:r>
              <a:rPr sz="2000" spc="-10" dirty="0">
                <a:cs typeface="Calibri"/>
              </a:rPr>
              <a:t>bitiminden</a:t>
            </a:r>
            <a:r>
              <a:rPr sz="2000" spc="-65" dirty="0">
                <a:cs typeface="Times New Roman"/>
              </a:rPr>
              <a:t> </a:t>
            </a:r>
            <a:r>
              <a:rPr sz="2000" dirty="0">
                <a:cs typeface="Calibri"/>
              </a:rPr>
              <a:t>sonra</a:t>
            </a:r>
            <a:r>
              <a:rPr sz="2000" spc="-90" dirty="0">
                <a:cs typeface="Times New Roman"/>
              </a:rPr>
              <a:t> </a:t>
            </a:r>
            <a:r>
              <a:rPr sz="2000" dirty="0">
                <a:cs typeface="Calibri"/>
              </a:rPr>
              <a:t>gelen,</a:t>
            </a:r>
            <a:r>
              <a:rPr sz="2000" spc="-70" dirty="0">
                <a:cs typeface="Times New Roman"/>
              </a:rPr>
              <a:t> </a:t>
            </a:r>
            <a:r>
              <a:rPr sz="2000" spc="-10" dirty="0">
                <a:cs typeface="Calibri"/>
              </a:rPr>
              <a:t>faks</a:t>
            </a:r>
            <a:r>
              <a:rPr sz="2000" spc="-105" dirty="0">
                <a:cs typeface="Times New Roman"/>
              </a:rPr>
              <a:t> </a:t>
            </a:r>
            <a:r>
              <a:rPr sz="2000" spc="-10" dirty="0">
                <a:cs typeface="Calibri"/>
              </a:rPr>
              <a:t>veya</a:t>
            </a:r>
            <a:r>
              <a:rPr sz="2000" spc="-85" dirty="0">
                <a:cs typeface="Times New Roman"/>
              </a:rPr>
              <a:t> </a:t>
            </a:r>
            <a:r>
              <a:rPr sz="2000" spc="-10" dirty="0">
                <a:cs typeface="Calibri"/>
              </a:rPr>
              <a:t>elektronik</a:t>
            </a:r>
            <a:r>
              <a:rPr sz="2000" spc="-65" dirty="0">
                <a:cs typeface="Times New Roman"/>
              </a:rPr>
              <a:t> </a:t>
            </a:r>
            <a:r>
              <a:rPr sz="2000" spc="-10" dirty="0">
                <a:cs typeface="Calibri"/>
              </a:rPr>
              <a:t>posta</a:t>
            </a:r>
            <a:r>
              <a:rPr sz="2000" spc="-80" dirty="0">
                <a:cs typeface="Times New Roman"/>
              </a:rPr>
              <a:t> </a:t>
            </a:r>
            <a:r>
              <a:rPr sz="2000" dirty="0">
                <a:cs typeface="Calibri"/>
              </a:rPr>
              <a:t>ile</a:t>
            </a:r>
            <a:r>
              <a:rPr sz="2000" spc="-75" dirty="0">
                <a:cs typeface="Times New Roman"/>
              </a:rPr>
              <a:t> </a:t>
            </a:r>
            <a:r>
              <a:rPr sz="2000" spc="-10" dirty="0">
                <a:cs typeface="Calibri"/>
              </a:rPr>
              <a:t>yapılan başvurular</a:t>
            </a:r>
            <a:r>
              <a:rPr sz="2000" spc="-35" dirty="0">
                <a:cs typeface="Calibri"/>
              </a:rPr>
              <a:t> </a:t>
            </a:r>
            <a:r>
              <a:rPr sz="2000" dirty="0">
                <a:cs typeface="Calibri"/>
              </a:rPr>
              <a:t>bilimsel</a:t>
            </a:r>
            <a:r>
              <a:rPr sz="2000" spc="-65" dirty="0">
                <a:cs typeface="Times New Roman"/>
              </a:rPr>
              <a:t> </a:t>
            </a:r>
            <a:r>
              <a:rPr sz="2000" spc="-10" dirty="0">
                <a:cs typeface="Calibri"/>
              </a:rPr>
              <a:t>değerlendirmeye</a:t>
            </a:r>
            <a:r>
              <a:rPr sz="2000" spc="5" dirty="0">
                <a:cs typeface="Calibri"/>
              </a:rPr>
              <a:t> </a:t>
            </a:r>
            <a:r>
              <a:rPr sz="2000" dirty="0">
                <a:cs typeface="Calibri"/>
              </a:rPr>
              <a:t>tabi</a:t>
            </a:r>
            <a:r>
              <a:rPr sz="2000" spc="-85" dirty="0">
                <a:cs typeface="Times New Roman"/>
              </a:rPr>
              <a:t> </a:t>
            </a:r>
            <a:r>
              <a:rPr sz="2000" spc="-10" dirty="0">
                <a:cs typeface="Calibri"/>
              </a:rPr>
              <a:t>tutulmadan</a:t>
            </a:r>
            <a:r>
              <a:rPr sz="2000" spc="-60" dirty="0">
                <a:cs typeface="Times New Roman"/>
              </a:rPr>
              <a:t> </a:t>
            </a:r>
            <a:r>
              <a:rPr sz="2000" dirty="0">
                <a:cs typeface="Calibri"/>
              </a:rPr>
              <a:t>iade</a:t>
            </a:r>
            <a:r>
              <a:rPr sz="2000" spc="-85" dirty="0">
                <a:cs typeface="Times New Roman"/>
              </a:rPr>
              <a:t> </a:t>
            </a:r>
            <a:r>
              <a:rPr sz="2000" spc="-10" dirty="0">
                <a:cs typeface="Calibri"/>
              </a:rPr>
              <a:t>edilir.</a:t>
            </a:r>
            <a:endParaRPr sz="2000" dirty="0">
              <a:cs typeface="Calibri"/>
            </a:endParaRPr>
          </a:p>
          <a:p>
            <a:pPr marL="354965" indent="-342265">
              <a:lnSpc>
                <a:spcPts val="3210"/>
              </a:lnSpc>
              <a:buFont typeface="Arial"/>
              <a:buChar char="•"/>
              <a:tabLst>
                <a:tab pos="354965" algn="l"/>
              </a:tabLst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cs typeface="Calibri"/>
              </a:rPr>
              <a:t>Bilimsel</a:t>
            </a:r>
            <a:r>
              <a:rPr sz="2000" u="sng" spc="-130" dirty="0">
                <a:uFill>
                  <a:solidFill>
                    <a:srgbClr val="000000"/>
                  </a:solidFill>
                </a:uFill>
                <a:cs typeface="Times New Roman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cs typeface="Calibri"/>
              </a:rPr>
              <a:t>Değerlendirme</a:t>
            </a:r>
            <a:endParaRPr sz="2000" dirty="0">
              <a:cs typeface="Calibri"/>
            </a:endParaRPr>
          </a:p>
          <a:p>
            <a:pPr marL="812165" lvl="1" indent="-342265">
              <a:lnSpc>
                <a:spcPct val="100000"/>
              </a:lnSpc>
              <a:spcBef>
                <a:spcPts val="25"/>
              </a:spcBef>
              <a:buFont typeface="Arial"/>
              <a:buChar char="–"/>
              <a:tabLst>
                <a:tab pos="812165" algn="l"/>
              </a:tabLst>
            </a:pPr>
            <a:r>
              <a:rPr sz="2000" spc="-10" dirty="0">
                <a:cs typeface="Calibri"/>
              </a:rPr>
              <a:t>Araştırma</a:t>
            </a:r>
            <a:r>
              <a:rPr sz="2000" spc="-25" dirty="0">
                <a:cs typeface="Calibri"/>
              </a:rPr>
              <a:t> </a:t>
            </a:r>
            <a:r>
              <a:rPr sz="2000" dirty="0">
                <a:cs typeface="Calibri"/>
              </a:rPr>
              <a:t>önerisinin</a:t>
            </a:r>
            <a:r>
              <a:rPr sz="2000" spc="-25" dirty="0">
                <a:cs typeface="Calibri"/>
              </a:rPr>
              <a:t> </a:t>
            </a:r>
            <a:r>
              <a:rPr sz="2000" dirty="0">
                <a:cs typeface="Calibri"/>
              </a:rPr>
              <a:t>bilimsel</a:t>
            </a:r>
            <a:r>
              <a:rPr sz="2000" spc="-70" dirty="0">
                <a:cs typeface="Times New Roman"/>
              </a:rPr>
              <a:t> </a:t>
            </a:r>
            <a:r>
              <a:rPr sz="2000" dirty="0">
                <a:cs typeface="Calibri"/>
              </a:rPr>
              <a:t>ve</a:t>
            </a:r>
            <a:r>
              <a:rPr sz="2000" spc="-80" dirty="0">
                <a:cs typeface="Times New Roman"/>
              </a:rPr>
              <a:t> </a:t>
            </a:r>
            <a:r>
              <a:rPr sz="2000" spc="-10" dirty="0">
                <a:cs typeface="Calibri"/>
              </a:rPr>
              <a:t>teknolojik</a:t>
            </a:r>
            <a:r>
              <a:rPr sz="2000" spc="-100" dirty="0">
                <a:cs typeface="Times New Roman"/>
              </a:rPr>
              <a:t> </a:t>
            </a:r>
            <a:r>
              <a:rPr sz="2000" spc="-10" dirty="0">
                <a:cs typeface="Calibri"/>
              </a:rPr>
              <a:t>değeri,</a:t>
            </a:r>
            <a:endParaRPr sz="2000" dirty="0">
              <a:cs typeface="Calibri"/>
            </a:endParaRPr>
          </a:p>
          <a:p>
            <a:pPr marL="812165" lvl="1" indent="-342265">
              <a:lnSpc>
                <a:spcPct val="100000"/>
              </a:lnSpc>
              <a:buFont typeface="Arial"/>
              <a:buChar char="–"/>
              <a:tabLst>
                <a:tab pos="812165" algn="l"/>
              </a:tabLst>
            </a:pPr>
            <a:r>
              <a:rPr sz="2000" dirty="0">
                <a:cs typeface="Calibri"/>
              </a:rPr>
              <a:t>Proje</a:t>
            </a:r>
            <a:r>
              <a:rPr sz="2000" spc="-90" dirty="0">
                <a:cs typeface="Times New Roman"/>
              </a:rPr>
              <a:t> </a:t>
            </a:r>
            <a:r>
              <a:rPr sz="2000" spc="-10" dirty="0">
                <a:cs typeface="Calibri"/>
              </a:rPr>
              <a:t>yöntem</a:t>
            </a:r>
            <a:r>
              <a:rPr sz="2000" spc="-65" dirty="0">
                <a:cs typeface="Calibri"/>
              </a:rPr>
              <a:t> </a:t>
            </a:r>
            <a:r>
              <a:rPr sz="2000" dirty="0">
                <a:cs typeface="Calibri"/>
              </a:rPr>
              <a:t>ve</a:t>
            </a:r>
            <a:r>
              <a:rPr sz="2000" spc="-105" dirty="0">
                <a:cs typeface="Times New Roman"/>
              </a:rPr>
              <a:t> </a:t>
            </a:r>
            <a:r>
              <a:rPr sz="2000" dirty="0">
                <a:cs typeface="Calibri"/>
              </a:rPr>
              <a:t>tekniğinin</a:t>
            </a:r>
            <a:r>
              <a:rPr sz="2000" spc="-55" dirty="0">
                <a:cs typeface="Calibri"/>
              </a:rPr>
              <a:t> </a:t>
            </a:r>
            <a:r>
              <a:rPr sz="2000" spc="-10" dirty="0">
                <a:cs typeface="Calibri"/>
              </a:rPr>
              <a:t>konu</a:t>
            </a:r>
            <a:r>
              <a:rPr sz="2000" spc="-105" dirty="0">
                <a:cs typeface="Times New Roman"/>
              </a:rPr>
              <a:t> </a:t>
            </a:r>
            <a:r>
              <a:rPr sz="2000" dirty="0">
                <a:cs typeface="Calibri"/>
              </a:rPr>
              <a:t>ile</a:t>
            </a:r>
            <a:r>
              <a:rPr sz="2000" spc="-85" dirty="0">
                <a:cs typeface="Times New Roman"/>
              </a:rPr>
              <a:t> </a:t>
            </a:r>
            <a:r>
              <a:rPr sz="2000" spc="-10" dirty="0">
                <a:cs typeface="Calibri"/>
              </a:rPr>
              <a:t>uyumu,</a:t>
            </a:r>
            <a:endParaRPr sz="2000" dirty="0">
              <a:cs typeface="Calibri"/>
            </a:endParaRPr>
          </a:p>
          <a:p>
            <a:pPr marL="812165" lvl="1" indent="-342265">
              <a:lnSpc>
                <a:spcPct val="100000"/>
              </a:lnSpc>
              <a:buFont typeface="Arial"/>
              <a:buChar char="–"/>
              <a:tabLst>
                <a:tab pos="812165" algn="l"/>
              </a:tabLst>
            </a:pPr>
            <a:r>
              <a:rPr sz="2000" spc="-10" dirty="0">
                <a:cs typeface="Calibri"/>
              </a:rPr>
              <a:t>Projenin</a:t>
            </a:r>
            <a:r>
              <a:rPr sz="2000" spc="-100" dirty="0">
                <a:cs typeface="Times New Roman"/>
              </a:rPr>
              <a:t> </a:t>
            </a:r>
            <a:r>
              <a:rPr sz="2000" dirty="0">
                <a:cs typeface="Calibri"/>
              </a:rPr>
              <a:t>lisans</a:t>
            </a:r>
            <a:r>
              <a:rPr sz="2000" spc="-90" dirty="0">
                <a:cs typeface="Times New Roman"/>
              </a:rPr>
              <a:t> </a:t>
            </a:r>
            <a:r>
              <a:rPr sz="2000" dirty="0">
                <a:cs typeface="Calibri"/>
              </a:rPr>
              <a:t>düzeyinde</a:t>
            </a:r>
            <a:r>
              <a:rPr sz="2000" spc="-80" dirty="0">
                <a:cs typeface="Calibri"/>
              </a:rPr>
              <a:t> </a:t>
            </a:r>
            <a:r>
              <a:rPr sz="2000" spc="-10" dirty="0">
                <a:cs typeface="Calibri"/>
              </a:rPr>
              <a:t>yapılabilirliği,</a:t>
            </a:r>
            <a:endParaRPr sz="2000" dirty="0">
              <a:cs typeface="Calibri"/>
            </a:endParaRPr>
          </a:p>
          <a:p>
            <a:pPr marL="812165" lvl="1" indent="-342265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812165" algn="l"/>
              </a:tabLst>
            </a:pPr>
            <a:r>
              <a:rPr sz="2000" dirty="0">
                <a:cs typeface="Calibri"/>
              </a:rPr>
              <a:t>Adayın</a:t>
            </a:r>
            <a:r>
              <a:rPr sz="2000" spc="-50" dirty="0">
                <a:cs typeface="Calibri"/>
              </a:rPr>
              <a:t> </a:t>
            </a:r>
            <a:r>
              <a:rPr sz="2000" spc="-10" dirty="0">
                <a:cs typeface="Calibri"/>
              </a:rPr>
              <a:t>varsa</a:t>
            </a:r>
            <a:r>
              <a:rPr sz="2000" spc="-100" dirty="0">
                <a:cs typeface="Times New Roman"/>
              </a:rPr>
              <a:t> </a:t>
            </a:r>
            <a:r>
              <a:rPr sz="2000" spc="-10" dirty="0">
                <a:cs typeface="Calibri"/>
              </a:rPr>
              <a:t>konu</a:t>
            </a:r>
            <a:r>
              <a:rPr sz="2000" spc="-100" dirty="0">
                <a:cs typeface="Times New Roman"/>
              </a:rPr>
              <a:t> </a:t>
            </a:r>
            <a:r>
              <a:rPr sz="2000" dirty="0">
                <a:cs typeface="Calibri"/>
              </a:rPr>
              <a:t>ile</a:t>
            </a:r>
            <a:r>
              <a:rPr sz="2000" spc="-100" dirty="0">
                <a:cs typeface="Times New Roman"/>
              </a:rPr>
              <a:t> </a:t>
            </a:r>
            <a:r>
              <a:rPr sz="2000" dirty="0">
                <a:cs typeface="Calibri"/>
              </a:rPr>
              <a:t>ilgili</a:t>
            </a:r>
            <a:r>
              <a:rPr sz="2000" spc="-75" dirty="0">
                <a:cs typeface="Times New Roman"/>
              </a:rPr>
              <a:t> </a:t>
            </a:r>
            <a:r>
              <a:rPr sz="2000" dirty="0">
                <a:cs typeface="Calibri"/>
              </a:rPr>
              <a:t>yaptığı</a:t>
            </a:r>
            <a:r>
              <a:rPr sz="2000" spc="-65" dirty="0">
                <a:cs typeface="Calibri"/>
              </a:rPr>
              <a:t> </a:t>
            </a:r>
            <a:r>
              <a:rPr sz="2000" spc="-10" dirty="0">
                <a:cs typeface="Calibri"/>
              </a:rPr>
              <a:t>çalışmalar.</a:t>
            </a:r>
            <a:endParaRPr sz="2000" dirty="0">
              <a:cs typeface="Calibri"/>
            </a:endParaRPr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1143000" y="533400"/>
            <a:ext cx="7500720" cy="55399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PROJE</a:t>
            </a:r>
            <a:r>
              <a:rPr lang="en-US" sz="4000" spc="-140" dirty="0"/>
              <a:t> </a:t>
            </a:r>
            <a:r>
              <a:rPr lang="en-US" sz="4000" spc="-20" dirty="0"/>
              <a:t>DEĞERLENDİRME</a:t>
            </a:r>
            <a:r>
              <a:rPr lang="en-US" sz="4000" spc="-95" dirty="0"/>
              <a:t> </a:t>
            </a:r>
            <a:r>
              <a:rPr lang="en-US" sz="4000" spc="-25" dirty="0"/>
              <a:t>VE </a:t>
            </a:r>
            <a:r>
              <a:rPr lang="en-US" sz="4000" dirty="0"/>
              <a:t>KABUL</a:t>
            </a:r>
            <a:r>
              <a:rPr lang="en-US" sz="4000" spc="-10" dirty="0"/>
              <a:t> SÜRECİ</a:t>
            </a:r>
            <a:endParaRPr lang="en-US" sz="4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yagram"/>
          <p:cNvGraphicFramePr/>
          <p:nvPr/>
        </p:nvGraphicFramePr>
        <p:xfrm>
          <a:off x="-127362" y="1896072"/>
          <a:ext cx="2566851" cy="3164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7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165485"/>
              </p:ext>
            </p:extLst>
          </p:nvPr>
        </p:nvGraphicFramePr>
        <p:xfrm>
          <a:off x="2568250" y="1524363"/>
          <a:ext cx="6025244" cy="3571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2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2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1179">
                <a:tc>
                  <a:txBody>
                    <a:bodyPr/>
                    <a:lstStyle/>
                    <a:p>
                      <a:pPr algn="ctr" fontAlgn="base">
                        <a:buFont typeface="Arial"/>
                        <a:buNone/>
                      </a:pPr>
                      <a:r>
                        <a:rPr lang="en-US" sz="1400" b="1" i="0" dirty="0" err="1">
                          <a:solidFill>
                            <a:srgbClr val="333333"/>
                          </a:solidFill>
                          <a:latin typeface="+mn-lt"/>
                        </a:rPr>
                        <a:t>Araştırma</a:t>
                      </a:r>
                      <a:r>
                        <a:rPr lang="en-US" sz="1400" b="1" i="0" dirty="0">
                          <a:solidFill>
                            <a:srgbClr val="333333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i="0" dirty="0" err="1">
                          <a:solidFill>
                            <a:srgbClr val="333333"/>
                          </a:solidFill>
                          <a:latin typeface="+mn-lt"/>
                        </a:rPr>
                        <a:t>önerisinin</a:t>
                      </a:r>
                      <a:r>
                        <a:rPr lang="en-US" sz="1400" b="1" i="0" dirty="0">
                          <a:solidFill>
                            <a:srgbClr val="333333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i="0" dirty="0" err="1">
                          <a:solidFill>
                            <a:srgbClr val="333333"/>
                          </a:solidFill>
                          <a:latin typeface="+mn-lt"/>
                        </a:rPr>
                        <a:t>özgün</a:t>
                      </a:r>
                      <a:r>
                        <a:rPr lang="en-US" sz="1400" b="1" i="0" dirty="0">
                          <a:solidFill>
                            <a:srgbClr val="333333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i="0" dirty="0" err="1">
                          <a:solidFill>
                            <a:srgbClr val="333333"/>
                          </a:solidFill>
                          <a:latin typeface="+mn-lt"/>
                        </a:rPr>
                        <a:t>değeri</a:t>
                      </a:r>
                      <a:endParaRPr lang="tr-TR" sz="1400" b="1" dirty="0">
                        <a:latin typeface="+mn-lt"/>
                        <a:ea typeface="Times New Roman"/>
                      </a:endParaRPr>
                    </a:p>
                    <a:p>
                      <a:pPr algn="just" fontAlgn="base">
                        <a:buFont typeface="Arial"/>
                        <a:buNone/>
                      </a:pPr>
                      <a:endParaRPr lang="en-US" sz="1400" b="1" i="0" dirty="0">
                        <a:solidFill>
                          <a:srgbClr val="333333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400" dirty="0"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tr-TR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170">
                <a:tc>
                  <a:txBody>
                    <a:bodyPr/>
                    <a:lstStyle/>
                    <a:p>
                      <a:pPr algn="ctr" fontAlgn="base">
                        <a:buFont typeface="Arial"/>
                        <a:buNone/>
                      </a:pPr>
                      <a:r>
                        <a:rPr lang="en-US" sz="1400" b="1" i="0" dirty="0" err="1">
                          <a:solidFill>
                            <a:srgbClr val="333333"/>
                          </a:solidFill>
                          <a:latin typeface="+mn-lt"/>
                        </a:rPr>
                        <a:t>Amaç</a:t>
                      </a:r>
                      <a:r>
                        <a:rPr lang="en-US" sz="1400" b="1" i="0" dirty="0">
                          <a:solidFill>
                            <a:srgbClr val="333333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i="0" dirty="0" err="1">
                          <a:solidFill>
                            <a:srgbClr val="333333"/>
                          </a:solidFill>
                          <a:latin typeface="+mn-lt"/>
                        </a:rPr>
                        <a:t>ve</a:t>
                      </a:r>
                      <a:r>
                        <a:rPr lang="en-US" sz="1400" b="1" i="0" dirty="0">
                          <a:solidFill>
                            <a:srgbClr val="333333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i="0" dirty="0" err="1">
                          <a:solidFill>
                            <a:srgbClr val="333333"/>
                          </a:solidFill>
                          <a:latin typeface="+mn-lt"/>
                        </a:rPr>
                        <a:t>hedefleri</a:t>
                      </a:r>
                      <a:endParaRPr lang="en-US" sz="1400" b="1" i="0" dirty="0">
                        <a:solidFill>
                          <a:srgbClr val="333333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tr-TR" sz="14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337">
                <a:tc>
                  <a:txBody>
                    <a:bodyPr/>
                    <a:lstStyle/>
                    <a:p>
                      <a:pPr algn="ctr" fontAlgn="base">
                        <a:buFont typeface="Arial"/>
                        <a:buNone/>
                      </a:pPr>
                      <a:r>
                        <a:rPr lang="en-US" sz="1400" b="1" i="0" dirty="0" err="1">
                          <a:solidFill>
                            <a:srgbClr val="333333"/>
                          </a:solidFill>
                          <a:latin typeface="+mn-lt"/>
                        </a:rPr>
                        <a:t>Yöntem</a:t>
                      </a:r>
                      <a:endParaRPr lang="en-US" sz="1400" b="1" i="0" dirty="0">
                        <a:solidFill>
                          <a:srgbClr val="333333"/>
                        </a:solidFill>
                        <a:latin typeface="+mn-lt"/>
                      </a:endParaRPr>
                    </a:p>
                    <a:p>
                      <a:pPr algn="ctr" fontAlgn="base">
                        <a:buFont typeface="Arial"/>
                        <a:buNone/>
                      </a:pPr>
                      <a:endParaRPr lang="en-US" sz="1400" b="1" i="0" dirty="0">
                        <a:solidFill>
                          <a:srgbClr val="333333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tr-TR" sz="14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7248">
                <a:tc>
                  <a:txBody>
                    <a:bodyPr/>
                    <a:lstStyle/>
                    <a:p>
                      <a:pPr algn="ctr" fontAlgn="base">
                        <a:buFont typeface="Arial"/>
                        <a:buNone/>
                      </a:pPr>
                      <a:r>
                        <a:rPr lang="en-US" sz="1400" b="1" i="0" dirty="0" err="1">
                          <a:solidFill>
                            <a:srgbClr val="333333"/>
                          </a:solidFill>
                          <a:latin typeface="+mn-lt"/>
                        </a:rPr>
                        <a:t>İş</a:t>
                      </a:r>
                      <a:r>
                        <a:rPr lang="en-US" sz="1400" b="1" i="0" dirty="0">
                          <a:solidFill>
                            <a:srgbClr val="333333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i="0" dirty="0" err="1">
                          <a:solidFill>
                            <a:srgbClr val="333333"/>
                          </a:solidFill>
                          <a:latin typeface="+mn-lt"/>
                        </a:rPr>
                        <a:t>paketleri</a:t>
                      </a:r>
                      <a:r>
                        <a:rPr lang="en-US" sz="1400" b="1" i="0" dirty="0">
                          <a:solidFill>
                            <a:srgbClr val="333333"/>
                          </a:solidFill>
                          <a:latin typeface="+mn-lt"/>
                        </a:rPr>
                        <a:t>, </a:t>
                      </a:r>
                      <a:r>
                        <a:rPr lang="en-US" sz="1400" b="1" i="0" dirty="0" err="1">
                          <a:solidFill>
                            <a:srgbClr val="333333"/>
                          </a:solidFill>
                          <a:latin typeface="+mn-lt"/>
                        </a:rPr>
                        <a:t>başarı</a:t>
                      </a:r>
                      <a:r>
                        <a:rPr lang="en-US" sz="1400" b="1" i="0" dirty="0">
                          <a:solidFill>
                            <a:srgbClr val="333333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i="0" dirty="0" err="1">
                          <a:solidFill>
                            <a:srgbClr val="333333"/>
                          </a:solidFill>
                          <a:latin typeface="+mn-lt"/>
                        </a:rPr>
                        <a:t>ölçütleri</a:t>
                      </a:r>
                      <a:r>
                        <a:rPr lang="en-US" sz="1400" b="1" i="0" dirty="0">
                          <a:solidFill>
                            <a:srgbClr val="333333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i="0" dirty="0" err="1">
                          <a:solidFill>
                            <a:srgbClr val="333333"/>
                          </a:solidFill>
                          <a:latin typeface="+mn-lt"/>
                        </a:rPr>
                        <a:t>ve</a:t>
                      </a:r>
                      <a:r>
                        <a:rPr lang="en-US" sz="1400" b="1" i="0" dirty="0">
                          <a:solidFill>
                            <a:srgbClr val="333333"/>
                          </a:solidFill>
                          <a:latin typeface="+mn-lt"/>
                        </a:rPr>
                        <a:t> risk </a:t>
                      </a:r>
                      <a:r>
                        <a:rPr lang="en-US" sz="1400" b="1" i="0" dirty="0" err="1">
                          <a:solidFill>
                            <a:srgbClr val="333333"/>
                          </a:solidFill>
                          <a:latin typeface="+mn-lt"/>
                        </a:rPr>
                        <a:t>yönetimi</a:t>
                      </a:r>
                      <a:endParaRPr lang="en-US" sz="1400" b="1" i="0" dirty="0">
                        <a:solidFill>
                          <a:srgbClr val="333333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tr-TR" sz="14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9850">
                <a:tc>
                  <a:txBody>
                    <a:bodyPr/>
                    <a:lstStyle/>
                    <a:p>
                      <a:pPr marR="225425" algn="ctr" fontAlgn="base">
                        <a:spcAft>
                          <a:spcPts val="1000"/>
                        </a:spcAft>
                        <a:buFont typeface="Arial"/>
                        <a:buNone/>
                      </a:pPr>
                      <a:r>
                        <a:rPr lang="en-US" sz="1400" b="1" i="0" dirty="0" err="1">
                          <a:solidFill>
                            <a:srgbClr val="333333"/>
                          </a:solidFill>
                          <a:latin typeface="+mn-lt"/>
                        </a:rPr>
                        <a:t>Yaygın</a:t>
                      </a:r>
                      <a:r>
                        <a:rPr lang="en-US" sz="1400" b="1" i="0" dirty="0">
                          <a:solidFill>
                            <a:srgbClr val="333333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i="0" dirty="0" err="1">
                          <a:solidFill>
                            <a:srgbClr val="333333"/>
                          </a:solidFill>
                          <a:latin typeface="+mn-lt"/>
                        </a:rPr>
                        <a:t>etki</a:t>
                      </a:r>
                      <a:r>
                        <a:rPr lang="en-US" sz="1400" b="1" i="0" dirty="0">
                          <a:solidFill>
                            <a:srgbClr val="333333"/>
                          </a:solidFill>
                          <a:latin typeface="+mn-lt"/>
                        </a:rPr>
                        <a:t>.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tr-TR" sz="14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/>
          <a:srcRect l="46383" t="40714" r="33738" b="52143"/>
          <a:stretch>
            <a:fillRect/>
          </a:stretch>
        </p:blipFill>
        <p:spPr bwMode="auto">
          <a:xfrm>
            <a:off x="5917474" y="2571751"/>
            <a:ext cx="1939835" cy="39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/>
          <a:srcRect l="46383" t="40714" r="33738" b="52143"/>
          <a:stretch>
            <a:fillRect/>
          </a:stretch>
        </p:blipFill>
        <p:spPr bwMode="auto">
          <a:xfrm>
            <a:off x="5888082" y="3228158"/>
            <a:ext cx="1939835" cy="39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/>
          <a:srcRect l="46383" t="40714" r="33738" b="52143"/>
          <a:stretch>
            <a:fillRect/>
          </a:stretch>
        </p:blipFill>
        <p:spPr bwMode="auto">
          <a:xfrm>
            <a:off x="5848894" y="3855177"/>
            <a:ext cx="1939835" cy="39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/>
          <a:srcRect l="46383" t="40714" r="33738" b="52143"/>
          <a:stretch>
            <a:fillRect/>
          </a:stretch>
        </p:blipFill>
        <p:spPr bwMode="auto">
          <a:xfrm>
            <a:off x="5865222" y="4616088"/>
            <a:ext cx="1939835" cy="39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/>
          <a:srcRect l="46383" t="40714" r="33738" b="52143"/>
          <a:stretch>
            <a:fillRect/>
          </a:stretch>
        </p:blipFill>
        <p:spPr bwMode="auto">
          <a:xfrm>
            <a:off x="5832565" y="1761853"/>
            <a:ext cx="1939835" cy="39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17 Diyagram"/>
          <p:cNvGraphicFramePr/>
          <p:nvPr>
            <p:extLst>
              <p:ext uri="{D42A27DB-BD31-4B8C-83A1-F6EECF244321}">
                <p14:modId xmlns:p14="http://schemas.microsoft.com/office/powerpoint/2010/main" val="1655130518"/>
              </p:ext>
            </p:extLst>
          </p:nvPr>
        </p:nvGraphicFramePr>
        <p:xfrm>
          <a:off x="2901353" y="5376999"/>
          <a:ext cx="5359038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16200000">
            <a:off x="-411105" y="2713481"/>
            <a:ext cx="2844623" cy="167251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cs typeface="Arial" pitchFamily="34" charset="0"/>
              </a:rPr>
              <a:t>PUANLAMA</a:t>
            </a:r>
            <a:endParaRPr lang="tr-TR" sz="3200" b="1" dirty="0">
              <a:solidFill>
                <a:schemeClr val="tx1"/>
              </a:solidFill>
              <a:cs typeface="Arial" pitchFamily="34" charset="0"/>
            </a:endParaRPr>
          </a:p>
        </p:txBody>
      </p:sp>
      <p:graphicFrame>
        <p:nvGraphicFramePr>
          <p:cNvPr id="4" name="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725432"/>
              </p:ext>
            </p:extLst>
          </p:nvPr>
        </p:nvGraphicFramePr>
        <p:xfrm>
          <a:off x="1973425" y="1230448"/>
          <a:ext cx="6579481" cy="4301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5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1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8848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+mn-lt"/>
                          <a:cs typeface="Arial" pitchFamily="34" charset="0"/>
                        </a:rPr>
                        <a:t>Puan</a:t>
                      </a:r>
                      <a:r>
                        <a:rPr lang="en-US" sz="1200" dirty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>
                          <a:latin typeface="+mn-lt"/>
                          <a:cs typeface="Arial" pitchFamily="34" charset="0"/>
                        </a:rPr>
                        <a:t>Tanımı</a:t>
                      </a:r>
                      <a:endParaRPr lang="tr-TR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+mn-lt"/>
                          <a:cs typeface="Arial" pitchFamily="34" charset="0"/>
                        </a:rPr>
                        <a:t>Puan</a:t>
                      </a:r>
                      <a:r>
                        <a:rPr lang="en-US" sz="1200" dirty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>
                          <a:latin typeface="+mn-lt"/>
                          <a:cs typeface="Arial" pitchFamily="34" charset="0"/>
                        </a:rPr>
                        <a:t>Değeri</a:t>
                      </a:r>
                      <a:endParaRPr lang="tr-TR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+mn-lt"/>
                          <a:cs typeface="Arial" pitchFamily="34" charset="0"/>
                        </a:rPr>
                        <a:t>Puan</a:t>
                      </a:r>
                      <a:r>
                        <a:rPr lang="en-US" sz="1200" dirty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>
                          <a:latin typeface="+mn-lt"/>
                          <a:cs typeface="Arial" pitchFamily="34" charset="0"/>
                        </a:rPr>
                        <a:t>Açıklaması</a:t>
                      </a:r>
                      <a:endParaRPr lang="tr-TR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78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cs typeface="Arial" pitchFamily="34" charset="0"/>
                        </a:rPr>
                        <a:t>İYİ</a:t>
                      </a:r>
                      <a:endParaRPr lang="tr-TR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cs typeface="Arial" pitchFamily="34" charset="0"/>
                        </a:rPr>
                        <a:t>6</a:t>
                      </a:r>
                      <a:endParaRPr lang="tr-TR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latin typeface="+mn-lt"/>
                          <a:cs typeface="Arial" pitchFamily="34" charset="0"/>
                        </a:rPr>
                        <a:t>İlgili</a:t>
                      </a:r>
                      <a:r>
                        <a:rPr lang="en-US" sz="1200" b="1" dirty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200" b="1" dirty="0" err="1">
                          <a:latin typeface="+mn-lt"/>
                          <a:cs typeface="Arial" pitchFamily="34" charset="0"/>
                        </a:rPr>
                        <a:t>kriterleri</a:t>
                      </a:r>
                      <a:r>
                        <a:rPr lang="en-US" sz="1200" b="1" dirty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200" b="1" dirty="0" err="1">
                          <a:latin typeface="+mn-lt"/>
                          <a:cs typeface="Arial" pitchFamily="34" charset="0"/>
                        </a:rPr>
                        <a:t>tüm</a:t>
                      </a:r>
                      <a:r>
                        <a:rPr lang="en-US" sz="1200" b="1" dirty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200" b="1" dirty="0" err="1">
                          <a:latin typeface="+mn-lt"/>
                          <a:cs typeface="Arial" pitchFamily="34" charset="0"/>
                        </a:rPr>
                        <a:t>boyutlarıyla</a:t>
                      </a:r>
                      <a:r>
                        <a:rPr lang="en-US" sz="1200" b="1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200" b="1" baseline="0" dirty="0" err="1">
                          <a:latin typeface="+mn-lt"/>
                          <a:cs typeface="Arial" pitchFamily="34" charset="0"/>
                        </a:rPr>
                        <a:t>karşılamaktadır</a:t>
                      </a:r>
                      <a:endParaRPr lang="tr-TR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78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cs typeface="Arial" pitchFamily="34" charset="0"/>
                        </a:rPr>
                        <a:t>5</a:t>
                      </a:r>
                      <a:endParaRPr lang="tr-TR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latin typeface="+mn-lt"/>
                          <a:cs typeface="Arial" pitchFamily="34" charset="0"/>
                        </a:rPr>
                        <a:t>Yeterince</a:t>
                      </a:r>
                      <a:r>
                        <a:rPr lang="en-US" sz="1200" b="1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200" b="1" baseline="0" dirty="0" err="1">
                          <a:latin typeface="+mn-lt"/>
                          <a:cs typeface="Arial" pitchFamily="34" charset="0"/>
                        </a:rPr>
                        <a:t>karşılamaktadır</a:t>
                      </a:r>
                      <a:r>
                        <a:rPr lang="en-US" sz="1200" b="1" baseline="0" dirty="0">
                          <a:latin typeface="+mn-lt"/>
                          <a:cs typeface="Arial" pitchFamily="34" charset="0"/>
                        </a:rPr>
                        <a:t>. </a:t>
                      </a:r>
                      <a:r>
                        <a:rPr lang="en-US" sz="1200" b="1" baseline="0" dirty="0" err="1">
                          <a:latin typeface="+mn-lt"/>
                          <a:cs typeface="Arial" pitchFamily="34" charset="0"/>
                        </a:rPr>
                        <a:t>Küçük</a:t>
                      </a:r>
                      <a:r>
                        <a:rPr lang="en-US" sz="1200" b="1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200" b="1" baseline="0" dirty="0" err="1">
                          <a:latin typeface="+mn-lt"/>
                          <a:cs typeface="Arial" pitchFamily="34" charset="0"/>
                        </a:rPr>
                        <a:t>kusurlar</a:t>
                      </a:r>
                      <a:r>
                        <a:rPr lang="en-US" sz="1200" b="1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200" b="1" baseline="0" dirty="0" err="1">
                          <a:latin typeface="+mn-lt"/>
                          <a:cs typeface="Arial" pitchFamily="34" charset="0"/>
                        </a:rPr>
                        <a:t>vardır</a:t>
                      </a:r>
                      <a:r>
                        <a:rPr lang="en-US" sz="1200" b="1" baseline="0" dirty="0">
                          <a:latin typeface="+mn-lt"/>
                          <a:cs typeface="Arial" pitchFamily="34" charset="0"/>
                        </a:rPr>
                        <a:t>.</a:t>
                      </a:r>
                      <a:endParaRPr lang="tr-TR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91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cs typeface="Arial" pitchFamily="34" charset="0"/>
                        </a:rPr>
                        <a:t>GELİŞTİRİLEBİLİR</a:t>
                      </a:r>
                      <a:endParaRPr lang="tr-TR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cs typeface="Arial" pitchFamily="34" charset="0"/>
                        </a:rPr>
                        <a:t>4</a:t>
                      </a:r>
                      <a:endParaRPr lang="tr-TR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>
                          <a:latin typeface="+mn-lt"/>
                          <a:cs typeface="Arial" pitchFamily="34" charset="0"/>
                        </a:rPr>
                        <a:t>Iyi</a:t>
                      </a:r>
                      <a:r>
                        <a:rPr lang="en-US" sz="1200" b="1" dirty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200" b="1" dirty="0" err="1">
                          <a:latin typeface="+mn-lt"/>
                          <a:cs typeface="Arial" pitchFamily="34" charset="0"/>
                        </a:rPr>
                        <a:t>derecede</a:t>
                      </a:r>
                      <a:r>
                        <a:rPr lang="en-US" sz="1200" b="1" dirty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200" b="1" dirty="0" err="1">
                          <a:latin typeface="+mn-lt"/>
                          <a:cs typeface="Arial" pitchFamily="34" charset="0"/>
                        </a:rPr>
                        <a:t>karşılamaktadır</a:t>
                      </a:r>
                      <a:r>
                        <a:rPr lang="en-US" sz="1200" b="1" dirty="0">
                          <a:latin typeface="+mn-lt"/>
                          <a:cs typeface="Arial" pitchFamily="34" charset="0"/>
                        </a:rPr>
                        <a:t>. </a:t>
                      </a:r>
                      <a:r>
                        <a:rPr lang="en-US" sz="1200" b="1" dirty="0" err="1">
                          <a:latin typeface="+mn-lt"/>
                          <a:cs typeface="Arial" pitchFamily="34" charset="0"/>
                        </a:rPr>
                        <a:t>İyileştirme</a:t>
                      </a:r>
                      <a:r>
                        <a:rPr lang="en-US" sz="1200" b="1" dirty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200" b="1" dirty="0" err="1">
                          <a:latin typeface="+mn-lt"/>
                          <a:cs typeface="Arial" pitchFamily="34" charset="0"/>
                        </a:rPr>
                        <a:t>potansiyeli</a:t>
                      </a:r>
                      <a:r>
                        <a:rPr lang="en-US" sz="1200" b="1" dirty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200" b="1" dirty="0" err="1">
                          <a:latin typeface="+mn-lt"/>
                          <a:cs typeface="Arial" pitchFamily="34" charset="0"/>
                        </a:rPr>
                        <a:t>vardı</a:t>
                      </a:r>
                      <a:r>
                        <a:rPr lang="tr-TR" sz="1200" b="1" dirty="0">
                          <a:latin typeface="+mn-lt"/>
                          <a:cs typeface="Arial" pitchFamily="34" charset="0"/>
                        </a:rPr>
                        <a:t>r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50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cs typeface="Arial" pitchFamily="34" charset="0"/>
                        </a:rPr>
                        <a:t>3</a:t>
                      </a:r>
                      <a:endParaRPr lang="tr-TR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n-lt"/>
                          <a:cs typeface="Arial" pitchFamily="34" charset="0"/>
                        </a:rPr>
                        <a:t>Sı</a:t>
                      </a:r>
                      <a:r>
                        <a:rPr lang="tr-TR" sz="1200" b="1" dirty="0" err="1">
                          <a:latin typeface="+mn-lt"/>
                          <a:cs typeface="Arial" pitchFamily="34" charset="0"/>
                        </a:rPr>
                        <a:t>nır</a:t>
                      </a:r>
                      <a:r>
                        <a:rPr lang="en-US" sz="1200" b="1" dirty="0" err="1">
                          <a:latin typeface="+mn-lt"/>
                          <a:cs typeface="Arial" pitchFamily="34" charset="0"/>
                        </a:rPr>
                        <a:t>lı</a:t>
                      </a:r>
                      <a:r>
                        <a:rPr lang="en-US" sz="1200" b="1" dirty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200" b="1" dirty="0" err="1">
                          <a:latin typeface="+mn-lt"/>
                          <a:cs typeface="Arial" pitchFamily="34" charset="0"/>
                        </a:rPr>
                        <a:t>Derecede</a:t>
                      </a:r>
                      <a:r>
                        <a:rPr lang="en-US" sz="1200" b="1" dirty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200" b="1" dirty="0" err="1">
                          <a:latin typeface="+mn-lt"/>
                          <a:cs typeface="Arial" pitchFamily="34" charset="0"/>
                        </a:rPr>
                        <a:t>karşılamaktadır</a:t>
                      </a:r>
                      <a:r>
                        <a:rPr lang="en-US" sz="1200" b="1" dirty="0">
                          <a:latin typeface="+mn-lt"/>
                          <a:cs typeface="Arial" pitchFamily="34" charset="0"/>
                        </a:rPr>
                        <a:t>.</a:t>
                      </a:r>
                      <a:r>
                        <a:rPr lang="en-US" sz="1200" b="1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200" b="1" baseline="0" dirty="0" err="1">
                          <a:latin typeface="+mn-lt"/>
                          <a:cs typeface="Arial" pitchFamily="34" charset="0"/>
                        </a:rPr>
                        <a:t>Önemli</a:t>
                      </a:r>
                      <a:r>
                        <a:rPr lang="en-US" sz="1200" b="1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200" b="1" baseline="0" dirty="0" err="1">
                          <a:latin typeface="+mn-lt"/>
                          <a:cs typeface="Arial" pitchFamily="34" charset="0"/>
                        </a:rPr>
                        <a:t>iyileştirmelere</a:t>
                      </a:r>
                      <a:r>
                        <a:rPr lang="en-US" sz="1200" b="1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200" b="1" baseline="0" dirty="0" err="1">
                          <a:latin typeface="+mn-lt"/>
                          <a:cs typeface="Arial" pitchFamily="34" charset="0"/>
                        </a:rPr>
                        <a:t>ihtiyaç</a:t>
                      </a:r>
                      <a:r>
                        <a:rPr lang="en-US" sz="1200" b="1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200" b="1" baseline="0" dirty="0" err="1">
                          <a:latin typeface="+mn-lt"/>
                          <a:cs typeface="Arial" pitchFamily="34" charset="0"/>
                        </a:rPr>
                        <a:t>vardır</a:t>
                      </a:r>
                      <a:endParaRPr lang="tr-TR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78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cs typeface="Arial" pitchFamily="34" charset="0"/>
                        </a:rPr>
                        <a:t>YETERSİZ</a:t>
                      </a:r>
                      <a:endParaRPr lang="tr-TR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cs typeface="Arial" pitchFamily="34" charset="0"/>
                        </a:rPr>
                        <a:t>2</a:t>
                      </a:r>
                      <a:endParaRPr lang="tr-TR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latin typeface="+mn-lt"/>
                          <a:cs typeface="Arial" pitchFamily="34" charset="0"/>
                        </a:rPr>
                        <a:t>Kriteri</a:t>
                      </a:r>
                      <a:r>
                        <a:rPr lang="en-US" sz="1200" b="1" dirty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200" b="1" dirty="0" err="1">
                          <a:latin typeface="+mn-lt"/>
                          <a:cs typeface="Arial" pitchFamily="34" charset="0"/>
                        </a:rPr>
                        <a:t>Karşılamamaktadır</a:t>
                      </a:r>
                      <a:r>
                        <a:rPr lang="en-US" sz="1200" b="1" dirty="0">
                          <a:latin typeface="+mn-lt"/>
                          <a:cs typeface="Arial" pitchFamily="34" charset="0"/>
                        </a:rPr>
                        <a:t>. </a:t>
                      </a:r>
                      <a:r>
                        <a:rPr lang="en-US" sz="1200" b="1" dirty="0" err="1">
                          <a:latin typeface="+mn-lt"/>
                          <a:cs typeface="Arial" pitchFamily="34" charset="0"/>
                        </a:rPr>
                        <a:t>Önemli</a:t>
                      </a:r>
                      <a:r>
                        <a:rPr lang="en-US" sz="1200" b="1" dirty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200" b="1" dirty="0" err="1">
                          <a:latin typeface="+mn-lt"/>
                          <a:cs typeface="Arial" pitchFamily="34" charset="0"/>
                        </a:rPr>
                        <a:t>Eksikler</a:t>
                      </a:r>
                      <a:r>
                        <a:rPr lang="en-US" sz="1200" b="1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200" b="1" baseline="0" dirty="0" err="1">
                          <a:latin typeface="+mn-lt"/>
                          <a:cs typeface="Arial" pitchFamily="34" charset="0"/>
                        </a:rPr>
                        <a:t>vardır</a:t>
                      </a:r>
                      <a:endParaRPr lang="tr-TR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2647">
                <a:tc vMerge="1">
                  <a:txBody>
                    <a:bodyPr/>
                    <a:lstStyle/>
                    <a:p>
                      <a:pPr algn="ctr"/>
                      <a:endParaRPr lang="tr-TR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cs typeface="Arial" pitchFamily="34" charset="0"/>
                        </a:rPr>
                        <a:t>1</a:t>
                      </a:r>
                      <a:endParaRPr lang="tr-TR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latin typeface="+mn-lt"/>
                          <a:cs typeface="Arial" pitchFamily="34" charset="0"/>
                        </a:rPr>
                        <a:t>Kriteri</a:t>
                      </a:r>
                      <a:r>
                        <a:rPr lang="en-US" sz="1200" b="1" dirty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200" b="1" dirty="0" err="1">
                          <a:latin typeface="+mn-lt"/>
                          <a:cs typeface="Arial" pitchFamily="34" charset="0"/>
                        </a:rPr>
                        <a:t>kesinlikle</a:t>
                      </a:r>
                      <a:r>
                        <a:rPr lang="en-US" sz="1200" b="1" dirty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200" b="1" dirty="0" err="1">
                          <a:latin typeface="+mn-lt"/>
                          <a:cs typeface="Arial" pitchFamily="34" charset="0"/>
                        </a:rPr>
                        <a:t>karşılamamaktadır</a:t>
                      </a:r>
                      <a:r>
                        <a:rPr lang="en-US" sz="1200" b="1" dirty="0">
                          <a:latin typeface="+mn-lt"/>
                          <a:cs typeface="Arial" pitchFamily="34" charset="0"/>
                        </a:rPr>
                        <a:t>. </a:t>
                      </a:r>
                      <a:r>
                        <a:rPr lang="en-US" sz="1200" b="1" dirty="0" err="1">
                          <a:latin typeface="+mn-lt"/>
                          <a:cs typeface="Arial" pitchFamily="34" charset="0"/>
                        </a:rPr>
                        <a:t>Ciddi</a:t>
                      </a:r>
                      <a:r>
                        <a:rPr lang="en-US" sz="1200" b="1" dirty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200" b="1" dirty="0" err="1">
                          <a:latin typeface="+mn-lt"/>
                          <a:cs typeface="Arial" pitchFamily="34" charset="0"/>
                        </a:rPr>
                        <a:t>eksiklikler</a:t>
                      </a:r>
                      <a:r>
                        <a:rPr lang="en-US" sz="1200" b="1" dirty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200" b="1" dirty="0" err="1">
                          <a:latin typeface="+mn-lt"/>
                          <a:cs typeface="Arial" pitchFamily="34" charset="0"/>
                        </a:rPr>
                        <a:t>vardır</a:t>
                      </a:r>
                      <a:r>
                        <a:rPr lang="en-US" sz="1200" b="1" dirty="0">
                          <a:latin typeface="+mn-lt"/>
                          <a:cs typeface="Arial" pitchFamily="34" charset="0"/>
                        </a:rPr>
                        <a:t>.</a:t>
                      </a:r>
                      <a:endParaRPr lang="tr-TR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636123" y="1755236"/>
            <a:ext cx="6858000" cy="17907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40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NASIL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BAŞVURULUR?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1636123" y="4521382"/>
            <a:ext cx="636487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cs typeface="Arial" pitchFamily="34" charset="0"/>
              </a:rPr>
              <a:t>https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://tybs.tubitak.gov.tr</a:t>
            </a:r>
          </a:p>
        </p:txBody>
      </p:sp>
      <p:sp>
        <p:nvSpPr>
          <p:cNvPr id="5" name="4 Sağ Ok"/>
          <p:cNvSpPr/>
          <p:nvPr/>
        </p:nvSpPr>
        <p:spPr>
          <a:xfrm>
            <a:off x="597626" y="4335236"/>
            <a:ext cx="891540" cy="666206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C4774DA0-187F-4C45-B513-6FB2C9CDDF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41" t="9210" b="5430"/>
          <a:stretch/>
        </p:blipFill>
        <p:spPr>
          <a:xfrm>
            <a:off x="3035508" y="2330033"/>
            <a:ext cx="5576342" cy="3129854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393D0079-5D0B-4627-98FC-4D5317298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801" y="1131094"/>
            <a:ext cx="6422549" cy="994172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BAŞVURU SİSTEMİ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8B3B75B-54A5-42A5-9A88-B26172C66647}"/>
              </a:ext>
            </a:extLst>
          </p:cNvPr>
          <p:cNvSpPr/>
          <p:nvPr/>
        </p:nvSpPr>
        <p:spPr>
          <a:xfrm>
            <a:off x="3667685" y="4216444"/>
            <a:ext cx="1808630" cy="3630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k: Sağ 5">
            <a:extLst>
              <a:ext uri="{FF2B5EF4-FFF2-40B4-BE49-F238E27FC236}">
                <a16:creationId xmlns:a16="http://schemas.microsoft.com/office/drawing/2014/main" id="{986D5528-2637-48E9-A495-9FD9EB3CB2EF}"/>
              </a:ext>
            </a:extLst>
          </p:cNvPr>
          <p:cNvSpPr/>
          <p:nvPr/>
        </p:nvSpPr>
        <p:spPr>
          <a:xfrm>
            <a:off x="2092802" y="4172726"/>
            <a:ext cx="1116106" cy="455124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33189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18C9CE9A-AE81-4A6F-A19C-DD1A3B42ABFA}"/>
              </a:ext>
            </a:extLst>
          </p:cNvPr>
          <p:cNvSpPr/>
          <p:nvPr/>
        </p:nvSpPr>
        <p:spPr>
          <a:xfrm>
            <a:off x="249746" y="2319663"/>
            <a:ext cx="3710066" cy="265643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1629" y="1118261"/>
            <a:ext cx="7429567" cy="425116"/>
          </a:xfrm>
          <a:prstGeom prst="rect">
            <a:avLst/>
          </a:prstGeom>
        </p:spPr>
        <p:txBody>
          <a:bodyPr vert="horz" wrap="square" lIns="0" tIns="9525" rIns="0" bIns="0" rtlCol="0" anchor="t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75"/>
              </a:spcBef>
            </a:pPr>
            <a:r>
              <a:rPr sz="2700" b="1" spc="-49" dirty="0">
                <a:cs typeface="Arial" panose="020B0604020202020204" pitchFamily="34" charset="0"/>
              </a:rPr>
              <a:t>TÜBİTAK</a:t>
            </a:r>
            <a:r>
              <a:rPr sz="2700" b="1" spc="-71" dirty="0">
                <a:cs typeface="Arial" panose="020B0604020202020204" pitchFamily="34" charset="0"/>
              </a:rPr>
              <a:t> </a:t>
            </a:r>
            <a:r>
              <a:rPr sz="2700" b="1" spc="-26" dirty="0">
                <a:cs typeface="Arial" panose="020B0604020202020204" pitchFamily="34" charset="0"/>
              </a:rPr>
              <a:t>Sisteminden</a:t>
            </a:r>
            <a:r>
              <a:rPr sz="2700" b="1" spc="-75" dirty="0">
                <a:cs typeface="Arial" panose="020B0604020202020204" pitchFamily="34" charset="0"/>
              </a:rPr>
              <a:t> </a:t>
            </a:r>
            <a:r>
              <a:rPr sz="2700" b="1" spc="-15" dirty="0">
                <a:cs typeface="Arial" panose="020B0604020202020204" pitchFamily="34" charset="0"/>
              </a:rPr>
              <a:t>2209</a:t>
            </a:r>
            <a:r>
              <a:rPr sz="2700" b="1" spc="-75" dirty="0">
                <a:cs typeface="Arial" panose="020B0604020202020204" pitchFamily="34" charset="0"/>
              </a:rPr>
              <a:t> </a:t>
            </a:r>
            <a:r>
              <a:rPr sz="2700" b="1" spc="-23" dirty="0">
                <a:cs typeface="Arial" panose="020B0604020202020204" pitchFamily="34" charset="0"/>
              </a:rPr>
              <a:t>Başvurusunun</a:t>
            </a:r>
            <a:r>
              <a:rPr sz="2700" b="1" spc="-79" dirty="0">
                <a:cs typeface="Arial" panose="020B0604020202020204" pitchFamily="34" charset="0"/>
              </a:rPr>
              <a:t> </a:t>
            </a:r>
            <a:r>
              <a:rPr sz="2700" b="1" spc="-38" dirty="0">
                <a:cs typeface="Arial" panose="020B0604020202020204" pitchFamily="34" charset="0"/>
              </a:rPr>
              <a:t>Yapılması</a:t>
            </a:r>
            <a:endParaRPr sz="2700" b="1" dirty="0">
              <a:cs typeface="Arial" panose="020B060402020202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81000" y="2958753"/>
            <a:ext cx="35788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spc="-4" dirty="0"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tr-TR" sz="1600" spc="-4" dirty="0">
                <a:cs typeface="Arial" panose="020B0604020202020204" pitchFamily="34" charset="0"/>
              </a:rPr>
              <a:t>Öğrenci/öğrencilerin kaydı mevcutsa veya kayıt işlemini tamamladıktan sonra TÜBİTAK Proje Yönetim Bilgi Sistemi üzerinden çevrimiçi başvuru yapılabilmektedir</a:t>
            </a:r>
            <a:r>
              <a:rPr lang="tr-TR" sz="1600" spc="-4" dirty="0">
                <a:cs typeface="Calibri"/>
              </a:rPr>
              <a:t>.</a:t>
            </a:r>
            <a:endParaRPr lang="tr-TR" sz="16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33C7038-CC1F-0EFD-71D1-66D64F205877}"/>
              </a:ext>
            </a:extLst>
          </p:cNvPr>
          <p:cNvSpPr/>
          <p:nvPr/>
        </p:nvSpPr>
        <p:spPr>
          <a:xfrm>
            <a:off x="4572000" y="2958754"/>
            <a:ext cx="4009932" cy="278098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spc="-4" dirty="0">
                <a:solidFill>
                  <a:schemeClr val="tx1"/>
                </a:solidFill>
                <a:cs typeface="Arial" panose="020B0604020202020204" pitchFamily="34" charset="0"/>
              </a:rPr>
              <a:t>Öncelikle, araştırmacı ve proje yürütücüsü öğrencilerin Araştırmacı Bilgi Sistemi’nden (ARBİS) kayıt oluşturması gerekmektedir.</a:t>
            </a:r>
          </a:p>
          <a:p>
            <a:pPr algn="ctr"/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4260289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FF58184-B00F-4091-A251-B8F0D4A6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300" y="1128133"/>
            <a:ext cx="6465796" cy="614324"/>
          </a:xfr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ARBİS HESABI OLUŞTURMA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89F7E55-CB04-44D5-B63C-7B32A49B03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24" t="4967" r="27353" b="30588"/>
          <a:stretch/>
        </p:blipFill>
        <p:spPr>
          <a:xfrm>
            <a:off x="2400299" y="1720191"/>
            <a:ext cx="6465797" cy="355674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C19F5C4-4358-40DB-B217-EAA2EBD67F6A}"/>
              </a:ext>
            </a:extLst>
          </p:cNvPr>
          <p:cNvSpPr/>
          <p:nvPr/>
        </p:nvSpPr>
        <p:spPr>
          <a:xfrm>
            <a:off x="4437530" y="3274359"/>
            <a:ext cx="2010335" cy="12203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k: Sağ 5">
            <a:extLst>
              <a:ext uri="{FF2B5EF4-FFF2-40B4-BE49-F238E27FC236}">
                <a16:creationId xmlns:a16="http://schemas.microsoft.com/office/drawing/2014/main" id="{AAFA991B-436B-47CC-B129-C1D673B30BC4}"/>
              </a:ext>
            </a:extLst>
          </p:cNvPr>
          <p:cNvSpPr/>
          <p:nvPr/>
        </p:nvSpPr>
        <p:spPr>
          <a:xfrm>
            <a:off x="3205491" y="3684128"/>
            <a:ext cx="1109383" cy="6185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505430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23B714B-ACA0-4623-A3DC-729455D53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31" y="2846254"/>
            <a:ext cx="2400855" cy="157334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br>
              <a:rPr lang="tr-TR" sz="2400" dirty="0">
                <a:solidFill>
                  <a:schemeClr val="tx1"/>
                </a:solidFill>
              </a:rPr>
            </a:br>
            <a:r>
              <a:rPr lang="tr-TR" sz="2400" dirty="0">
                <a:solidFill>
                  <a:schemeClr val="tx1"/>
                </a:solidFill>
              </a:rPr>
              <a:t>YENİ KULLANICI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B0B9AE1-21F2-4BD3-A13A-E0C2854A9C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57" t="3660" r="25955" b="27189"/>
          <a:stretch/>
        </p:blipFill>
        <p:spPr>
          <a:xfrm>
            <a:off x="2856070" y="1408579"/>
            <a:ext cx="6010835" cy="35647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17D6020-E867-4765-BC2B-9D6F9D1D30BB}"/>
              </a:ext>
            </a:extLst>
          </p:cNvPr>
          <p:cNvSpPr/>
          <p:nvPr/>
        </p:nvSpPr>
        <p:spPr>
          <a:xfrm>
            <a:off x="5190566" y="3929904"/>
            <a:ext cx="2924735" cy="9076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k: Sağ 5">
            <a:extLst>
              <a:ext uri="{FF2B5EF4-FFF2-40B4-BE49-F238E27FC236}">
                <a16:creationId xmlns:a16="http://schemas.microsoft.com/office/drawing/2014/main" id="{B46253B5-7296-45FA-B230-73C07131E7E8}"/>
              </a:ext>
            </a:extLst>
          </p:cNvPr>
          <p:cNvSpPr/>
          <p:nvPr/>
        </p:nvSpPr>
        <p:spPr>
          <a:xfrm>
            <a:off x="3839135" y="4190870"/>
            <a:ext cx="1156447" cy="51098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56596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C5E5468-E28E-4CBB-9634-B12BF21CF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0" y="2431399"/>
            <a:ext cx="2508250" cy="99417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Yeni kullanıcı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7AF2307-1033-4F94-8D8D-B075B5F7E9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62" t="7973" r="27206" b="5622"/>
          <a:stretch/>
        </p:blipFill>
        <p:spPr>
          <a:xfrm>
            <a:off x="3197411" y="1292344"/>
            <a:ext cx="5501052" cy="4444254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A67726E4-C520-41CA-B771-59849CA0AD39}"/>
              </a:ext>
            </a:extLst>
          </p:cNvPr>
          <p:cNvSpPr/>
          <p:nvPr/>
        </p:nvSpPr>
        <p:spPr>
          <a:xfrm>
            <a:off x="4813360" y="2928485"/>
            <a:ext cx="3557495" cy="1358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8CF67876-CA7D-4516-A4B3-42202B4DFE5F}"/>
              </a:ext>
            </a:extLst>
          </p:cNvPr>
          <p:cNvSpPr/>
          <p:nvPr/>
        </p:nvSpPr>
        <p:spPr>
          <a:xfrm>
            <a:off x="4249271" y="4363198"/>
            <a:ext cx="1992909" cy="753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81268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clrChange>
              <a:clrFrom>
                <a:srgbClr val="EF7814"/>
              </a:clrFrom>
              <a:clrTo>
                <a:srgbClr val="EF781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590800"/>
            <a:ext cx="6705600" cy="50292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34339" y="453954"/>
            <a:ext cx="8041005" cy="2846933"/>
          </a:xfrm>
          <a:prstGeom prst="rect">
            <a:avLst/>
          </a:prstGeom>
        </p:spPr>
        <p:txBody>
          <a:bodyPr vert="horz" wrap="square" lIns="0" tIns="408940" rIns="0" bIns="0" rtlCol="0">
            <a:spAutoFit/>
          </a:bodyPr>
          <a:lstStyle/>
          <a:p>
            <a:pPr marR="31750" algn="ctr">
              <a:lnSpc>
                <a:spcPct val="100000"/>
              </a:lnSpc>
              <a:spcBef>
                <a:spcPts val="3220"/>
              </a:spcBef>
            </a:pPr>
            <a:r>
              <a:rPr sz="4800" b="1" dirty="0">
                <a:latin typeface="Calibri"/>
                <a:cs typeface="Calibri"/>
              </a:rPr>
              <a:t>Proje</a:t>
            </a:r>
            <a:r>
              <a:rPr sz="4800" spc="-240" dirty="0">
                <a:latin typeface="Times New Roman"/>
                <a:cs typeface="Times New Roman"/>
              </a:rPr>
              <a:t> </a:t>
            </a:r>
            <a:r>
              <a:rPr sz="4800" b="1" spc="-10" dirty="0">
                <a:latin typeface="Calibri"/>
                <a:cs typeface="Calibri"/>
              </a:rPr>
              <a:t>nedir?</a:t>
            </a:r>
            <a:endParaRPr sz="4800" dirty="0">
              <a:latin typeface="Calibri"/>
              <a:cs typeface="Calibri"/>
            </a:endParaRPr>
          </a:p>
          <a:p>
            <a:pPr marR="5080">
              <a:lnSpc>
                <a:spcPct val="100000"/>
              </a:lnSpc>
              <a:spcBef>
                <a:spcPts val="1700"/>
              </a:spcBef>
            </a:pPr>
            <a:r>
              <a:rPr sz="2400" dirty="0"/>
              <a:t>Belirli bir zaman dilimi içerisinde amaç ve hedefleri önceden belirlenmiş iş ve işlemlerin </a:t>
            </a:r>
            <a:r>
              <a:rPr sz="2400" dirty="0" err="1"/>
              <a:t>bir</a:t>
            </a:r>
            <a:r>
              <a:rPr sz="2400" dirty="0"/>
              <a:t> plan </a:t>
            </a:r>
            <a:r>
              <a:rPr lang="tr-TR" sz="2400" dirty="0"/>
              <a:t>doğrultusunda</a:t>
            </a:r>
            <a:r>
              <a:rPr sz="2400" dirty="0"/>
              <a:t> ele alınarak yeni sistem, ürün veya sonuç elde </a:t>
            </a:r>
            <a:r>
              <a:rPr sz="2400" dirty="0" err="1"/>
              <a:t>etmek</a:t>
            </a:r>
            <a:r>
              <a:rPr sz="2400" dirty="0"/>
              <a:t> </a:t>
            </a:r>
            <a:r>
              <a:rPr lang="tr-TR" sz="2400" dirty="0"/>
              <a:t>amacıyla</a:t>
            </a:r>
            <a:r>
              <a:rPr sz="2400" dirty="0"/>
              <a:t> sonuçlara ulaşan tüm faaliyet ve süreçler </a:t>
            </a:r>
            <a:r>
              <a:rPr sz="2400" dirty="0" err="1"/>
              <a:t>bütünüdür</a:t>
            </a:r>
            <a:r>
              <a:rPr sz="2400" dirty="0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96BE2DE-71AB-4A55-8F9D-F6219A9A0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066800"/>
            <a:ext cx="7219950" cy="9906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chemeClr val="tx1"/>
                </a:solidFill>
              </a:rPr>
              <a:t>Hesap </a:t>
            </a:r>
            <a:r>
              <a:rPr lang="tr-TR" sz="4800" dirty="0">
                <a:solidFill>
                  <a:schemeClr val="tx1"/>
                </a:solidFill>
              </a:rPr>
              <a:t>aktifleştirme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B0D451B-3F2C-4AD7-BB48-166B4F4A86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50" t="8104" r="27133" b="66144"/>
          <a:stretch/>
        </p:blipFill>
        <p:spPr>
          <a:xfrm>
            <a:off x="1986241" y="2419717"/>
            <a:ext cx="5171519" cy="160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53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33BF55E5-60DB-9DBE-E7C5-3503CEA69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99" y="1228142"/>
            <a:ext cx="8236597" cy="4021247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7D27B53E-E378-9A20-C702-A3E01B58514E}"/>
              </a:ext>
            </a:extLst>
          </p:cNvPr>
          <p:cNvSpPr txBox="1"/>
          <p:nvPr/>
        </p:nvSpPr>
        <p:spPr>
          <a:xfrm>
            <a:off x="1056692" y="5352859"/>
            <a:ext cx="6249177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350" dirty="0"/>
              <a:t>https://tybs.tubitak.gov.tr/tybs-destek/sureclerim/acikcagrilar</a:t>
            </a:r>
          </a:p>
        </p:txBody>
      </p:sp>
    </p:spTree>
    <p:extLst>
      <p:ext uri="{BB962C8B-B14F-4D97-AF65-F5344CB8AC3E}">
        <p14:creationId xmlns:p14="http://schemas.microsoft.com/office/powerpoint/2010/main" val="2581477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069F3146-938E-4A54-9BD0-0BC58511DE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84" t="13471" b="8994"/>
          <a:stretch/>
        </p:blipFill>
        <p:spPr>
          <a:xfrm>
            <a:off x="1" y="1086993"/>
            <a:ext cx="9144000" cy="446452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1011B91-B1D9-4B61-8E02-6A215BDEF0D1}"/>
              </a:ext>
            </a:extLst>
          </p:cNvPr>
          <p:cNvSpPr/>
          <p:nvPr/>
        </p:nvSpPr>
        <p:spPr>
          <a:xfrm>
            <a:off x="8375780" y="4302071"/>
            <a:ext cx="682040" cy="4281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k: Sağ 5">
            <a:extLst>
              <a:ext uri="{FF2B5EF4-FFF2-40B4-BE49-F238E27FC236}">
                <a16:creationId xmlns:a16="http://schemas.microsoft.com/office/drawing/2014/main" id="{A357098E-6475-46B9-8A6E-0076CFCBFB2F}"/>
              </a:ext>
            </a:extLst>
          </p:cNvPr>
          <p:cNvSpPr/>
          <p:nvPr/>
        </p:nvSpPr>
        <p:spPr>
          <a:xfrm rot="1844277">
            <a:off x="7367109" y="3695985"/>
            <a:ext cx="1216958" cy="8538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5650103-A59D-4128-8EA5-50A31B043E67}"/>
              </a:ext>
            </a:extLst>
          </p:cNvPr>
          <p:cNvSpPr/>
          <p:nvPr/>
        </p:nvSpPr>
        <p:spPr>
          <a:xfrm>
            <a:off x="44242" y="4302071"/>
            <a:ext cx="682040" cy="4281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613440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DFCDB1A-7A2C-4C8B-A29C-8B23B0E955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99" t="13196" r="1855" b="5842"/>
          <a:stretch/>
        </p:blipFill>
        <p:spPr>
          <a:xfrm>
            <a:off x="1965489" y="906742"/>
            <a:ext cx="7178512" cy="5094009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E0CB02C0-69BE-43E2-B012-2A86CE2D9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443936"/>
            <a:ext cx="1965488" cy="121366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br>
              <a:rPr lang="tr-TR" sz="2000" dirty="0">
                <a:solidFill>
                  <a:schemeClr val="tx1"/>
                </a:solidFill>
              </a:rPr>
            </a:br>
            <a:r>
              <a:rPr lang="tr-TR" sz="2000" dirty="0">
                <a:solidFill>
                  <a:schemeClr val="tx1"/>
                </a:solidFill>
              </a:rPr>
              <a:t>BAŞVURU OLUŞTURMA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283183C1-59DC-4F7B-84AC-B2314029C89E}"/>
              </a:ext>
            </a:extLst>
          </p:cNvPr>
          <p:cNvSpPr/>
          <p:nvPr/>
        </p:nvSpPr>
        <p:spPr>
          <a:xfrm>
            <a:off x="4799699" y="2443936"/>
            <a:ext cx="874059" cy="1723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20389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D2BF721-63D6-497A-96CC-C71369C28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971800"/>
            <a:ext cx="1946599" cy="1030897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br>
              <a:rPr lang="tr-TR" sz="2000" dirty="0">
                <a:solidFill>
                  <a:schemeClr val="tx1"/>
                </a:solidFill>
              </a:rPr>
            </a:br>
            <a:r>
              <a:rPr lang="tr-TR" sz="2000" dirty="0">
                <a:solidFill>
                  <a:schemeClr val="tx1"/>
                </a:solidFill>
              </a:rPr>
              <a:t>BAŞVURU OLUŞTURMA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12A984E-D498-4E2A-8B1B-23B4CD2457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11" t="13746" r="1495" b="5567"/>
          <a:stretch/>
        </p:blipFill>
        <p:spPr>
          <a:xfrm>
            <a:off x="2266303" y="1591675"/>
            <a:ext cx="6607010" cy="415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61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899CC1D-7241-4BC9-AF44-7C9DDA33C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3557"/>
            <a:ext cx="2022352" cy="3450887"/>
          </a:xfrm>
        </p:spPr>
        <p:txBody>
          <a:bodyPr/>
          <a:lstStyle/>
          <a:p>
            <a:r>
              <a:rPr lang="tr-TR" dirty="0"/>
              <a:t>BAŞVURU OLUŞTURMA</a:t>
            </a:r>
            <a:endParaRPr lang="en-US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CF2ABED-B149-4577-86AD-2FEA886C6D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26" t="13333" r="3892" b="5567"/>
          <a:stretch/>
        </p:blipFill>
        <p:spPr>
          <a:xfrm>
            <a:off x="1" y="857251"/>
            <a:ext cx="9144000" cy="5017667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8AD382DB-223F-4D31-A46E-3F2ED94D89ED}"/>
              </a:ext>
            </a:extLst>
          </p:cNvPr>
          <p:cNvSpPr/>
          <p:nvPr/>
        </p:nvSpPr>
        <p:spPr>
          <a:xfrm>
            <a:off x="3959258" y="1703556"/>
            <a:ext cx="2382625" cy="2024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</p:spTree>
    <p:extLst>
      <p:ext uri="{BB962C8B-B14F-4D97-AF65-F5344CB8AC3E}">
        <p14:creationId xmlns:p14="http://schemas.microsoft.com/office/powerpoint/2010/main" val="3136119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84AD9BA-DC21-4A6A-B477-DD4F690A6F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16" t="14571" r="2075" b="7216"/>
          <a:stretch/>
        </p:blipFill>
        <p:spPr>
          <a:xfrm>
            <a:off x="1" y="1085260"/>
            <a:ext cx="9131963" cy="468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618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01D72CD-2EB7-4169-A755-9BA6FED247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12" t="16521" r="644" b="9691"/>
          <a:stretch/>
        </p:blipFill>
        <p:spPr>
          <a:xfrm>
            <a:off x="0" y="1205007"/>
            <a:ext cx="9155971" cy="439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744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A24B410-95AE-46A5-9C60-F77CA1ED2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1600" dirty="0">
                <a:latin typeface="+mn-lt"/>
              </a:rPr>
              <a:t>BAŞVURU OLUŞTURMA</a:t>
            </a:r>
            <a:endParaRPr lang="en-US" sz="1600" dirty="0">
              <a:latin typeface="+mn-lt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4655B93C-2704-4A96-8515-9CBCE4E08F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71" t="19519" r="644" b="7629"/>
          <a:stretch/>
        </p:blipFill>
        <p:spPr>
          <a:xfrm>
            <a:off x="0" y="1090563"/>
            <a:ext cx="9144000" cy="430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631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5550476-1159-4449-8D17-F07ABE6DBA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89" t="13883" r="1340" b="7216"/>
          <a:stretch/>
        </p:blipFill>
        <p:spPr>
          <a:xfrm>
            <a:off x="0" y="1060472"/>
            <a:ext cx="9144000" cy="473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68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7637BB-B625-38CD-0467-D50663A7F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609600"/>
            <a:ext cx="7886700" cy="757238"/>
          </a:xfrm>
        </p:spPr>
        <p:txBody>
          <a:bodyPr>
            <a:noAutofit/>
          </a:bodyPr>
          <a:lstStyle/>
          <a:p>
            <a:pPr algn="ctr"/>
            <a:r>
              <a:rPr lang="tr-TR" sz="4000" b="1" dirty="0">
                <a:latin typeface="+mn-lt"/>
                <a:cs typeface="Calibri"/>
              </a:rPr>
              <a:t>Niçin</a:t>
            </a:r>
            <a:r>
              <a:rPr lang="tr-TR" sz="4000" b="1" spc="-41" dirty="0">
                <a:latin typeface="+mn-lt"/>
                <a:cs typeface="Calibri"/>
              </a:rPr>
              <a:t> </a:t>
            </a:r>
            <a:r>
              <a:rPr lang="tr-TR" sz="4000" b="1" spc="-8" dirty="0">
                <a:latin typeface="+mn-lt"/>
                <a:cs typeface="Calibri"/>
              </a:rPr>
              <a:t>Proje</a:t>
            </a:r>
            <a:r>
              <a:rPr lang="tr-TR" sz="4000" b="1" spc="-30" dirty="0">
                <a:latin typeface="+mn-lt"/>
                <a:cs typeface="Calibri"/>
              </a:rPr>
              <a:t> </a:t>
            </a:r>
            <a:r>
              <a:rPr lang="tr-TR" sz="4000" b="1" spc="-26" dirty="0">
                <a:latin typeface="+mn-lt"/>
                <a:cs typeface="Calibri"/>
              </a:rPr>
              <a:t>Yapılır?</a:t>
            </a:r>
            <a:br>
              <a:rPr lang="tr-TR" sz="4000" b="1" dirty="0">
                <a:latin typeface="+mn-lt"/>
                <a:cs typeface="Calibri"/>
              </a:rPr>
            </a:br>
            <a:endParaRPr lang="tr-TR" sz="6000" b="1" dirty="0"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E96703A-CEC2-7AD5-BD2D-BEE63D018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" y="2590800"/>
            <a:ext cx="3612068" cy="2500753"/>
          </a:xfrm>
        </p:spPr>
        <p:txBody>
          <a:bodyPr>
            <a:normAutofit/>
          </a:bodyPr>
          <a:lstStyle/>
          <a:p>
            <a:pPr algn="just"/>
            <a:r>
              <a:rPr lang="tr-TR" sz="2100" dirty="0">
                <a:cs typeface="Calibri"/>
              </a:rPr>
              <a:t>Bir</a:t>
            </a:r>
            <a:r>
              <a:rPr lang="tr-TR" sz="2100" spc="-4" dirty="0">
                <a:cs typeface="Calibri"/>
              </a:rPr>
              <a:t> </a:t>
            </a:r>
            <a:r>
              <a:rPr lang="tr-TR" sz="2100" spc="-8" dirty="0">
                <a:cs typeface="Calibri"/>
              </a:rPr>
              <a:t>ihtiyacın</a:t>
            </a:r>
            <a:r>
              <a:rPr lang="tr-TR" sz="2100" spc="-15" dirty="0">
                <a:cs typeface="Calibri"/>
              </a:rPr>
              <a:t> </a:t>
            </a:r>
            <a:r>
              <a:rPr lang="tr-TR" sz="2100" dirty="0">
                <a:cs typeface="Calibri"/>
              </a:rPr>
              <a:t>giderilmesi	 </a:t>
            </a:r>
            <a:r>
              <a:rPr lang="tr-TR" sz="2100" spc="-15" dirty="0">
                <a:cs typeface="Calibri"/>
              </a:rPr>
              <a:t>veya </a:t>
            </a:r>
            <a:r>
              <a:rPr lang="tr-TR" sz="2100" spc="-4" dirty="0">
                <a:cs typeface="Calibri"/>
              </a:rPr>
              <a:t>bir </a:t>
            </a:r>
            <a:r>
              <a:rPr lang="tr-TR" sz="2100" spc="-8" dirty="0">
                <a:cs typeface="Calibri"/>
              </a:rPr>
              <a:t>problemin </a:t>
            </a:r>
            <a:r>
              <a:rPr lang="tr-TR" sz="2100" spc="-11" dirty="0">
                <a:cs typeface="Calibri"/>
              </a:rPr>
              <a:t>çözümü </a:t>
            </a:r>
            <a:r>
              <a:rPr lang="tr-TR" sz="2100" dirty="0">
                <a:cs typeface="Calibri"/>
              </a:rPr>
              <a:t>için </a:t>
            </a:r>
            <a:r>
              <a:rPr lang="tr-TR" sz="2100" spc="-398" dirty="0">
                <a:cs typeface="Calibri"/>
              </a:rPr>
              <a:t> </a:t>
            </a:r>
            <a:r>
              <a:rPr lang="tr-TR" sz="2100" spc="-8" dirty="0">
                <a:cs typeface="Calibri"/>
              </a:rPr>
              <a:t>proje </a:t>
            </a:r>
            <a:r>
              <a:rPr lang="tr-TR" sz="2100" spc="-26" dirty="0">
                <a:cs typeface="Calibri"/>
              </a:rPr>
              <a:t>yapılır.</a:t>
            </a:r>
          </a:p>
          <a:p>
            <a:pPr algn="just"/>
            <a:endParaRPr lang="tr-TR" dirty="0"/>
          </a:p>
        </p:txBody>
      </p:sp>
      <p:pic>
        <p:nvPicPr>
          <p:cNvPr id="1026" name="Picture 2" descr="TÜBİTAK 1003 Proje Bilgilendirmesi - ppt video online ind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465073"/>
            <a:ext cx="4938383" cy="325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5644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8353" y="1017994"/>
            <a:ext cx="5635352" cy="47883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 rot="19880968">
            <a:off x="3076766" y="3272782"/>
            <a:ext cx="4220016" cy="1024334"/>
          </a:xfrm>
          <a:prstGeom prst="rect">
            <a:avLst/>
          </a:prstGeom>
        </p:spPr>
        <p:txBody>
          <a:bodyPr vert="horz" wrap="square" lIns="0" tIns="8587" rIns="0" bIns="0" rtlCol="0" anchor="ctr">
            <a:spAutoFit/>
          </a:bodyPr>
          <a:lstStyle/>
          <a:p>
            <a:pPr marL="8587">
              <a:lnSpc>
                <a:spcPct val="100000"/>
              </a:lnSpc>
              <a:spcBef>
                <a:spcPts val="68"/>
              </a:spcBef>
            </a:pPr>
            <a:r>
              <a:rPr sz="3300" spc="-119" dirty="0">
                <a:latin typeface="Arial"/>
                <a:cs typeface="Arial"/>
              </a:rPr>
              <a:t>ÖRNEK:Taahhütname</a:t>
            </a:r>
            <a:endParaRPr sz="3300" dirty="0">
              <a:latin typeface="Arial"/>
              <a:cs typeface="Arial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DF391C3-87A8-8F24-1F55-37CA44549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535" y="5023258"/>
            <a:ext cx="708722" cy="6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309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0744939-09F5-4FDC-AA73-E4A003901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1600" dirty="0">
                <a:latin typeface="+mn-lt"/>
              </a:rPr>
              <a:t>Başvuru oluşturma</a:t>
            </a:r>
            <a:endParaRPr lang="en-US" sz="1600" dirty="0">
              <a:latin typeface="+mn-lt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DE8E558-5445-44E7-89F4-A5228C4504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93" t="18556" r="1108" b="7217"/>
          <a:stretch/>
        </p:blipFill>
        <p:spPr>
          <a:xfrm>
            <a:off x="0" y="1267316"/>
            <a:ext cx="9144000" cy="440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9087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027720" y="2690715"/>
            <a:ext cx="7264862" cy="947524"/>
          </a:xfr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Proje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tr-TR" sz="3200" dirty="0">
                <a:solidFill>
                  <a:schemeClr val="tx1"/>
                </a:solidFill>
              </a:rPr>
              <a:t>Önerisi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Nasıl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Olmalıdır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0631330"/>
              </p:ext>
            </p:extLst>
          </p:nvPr>
        </p:nvGraphicFramePr>
        <p:xfrm>
          <a:off x="2362200" y="1143000"/>
          <a:ext cx="6080312" cy="4333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Başlık">
            <a:extLst>
              <a:ext uri="{FF2B5EF4-FFF2-40B4-BE49-F238E27FC236}">
                <a16:creationId xmlns:a16="http://schemas.microsoft.com/office/drawing/2014/main" id="{9F522C64-B0D6-86BB-E5A3-755096FD5F41}"/>
              </a:ext>
            </a:extLst>
          </p:cNvPr>
          <p:cNvSpPr txBox="1">
            <a:spLocks/>
          </p:cNvSpPr>
          <p:nvPr/>
        </p:nvSpPr>
        <p:spPr>
          <a:xfrm rot="16200000">
            <a:off x="-112670" y="2627271"/>
            <a:ext cx="3492962" cy="113401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300" dirty="0" err="1">
                <a:solidFill>
                  <a:schemeClr val="tx1"/>
                </a:solidFill>
              </a:rPr>
              <a:t>Proje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tr-TR" sz="3300" dirty="0">
                <a:solidFill>
                  <a:schemeClr val="tx1"/>
                </a:solidFill>
              </a:rPr>
              <a:t>Önerisi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tr-TR" sz="3300" dirty="0">
                <a:solidFill>
                  <a:schemeClr val="tx1"/>
                </a:solidFill>
              </a:rPr>
              <a:t>Başlıkları</a:t>
            </a:r>
            <a:endParaRPr lang="en-US" sz="33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PROJE ÖNERİ FORMU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00200"/>
            <a:ext cx="2801911" cy="382344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054" y="1636513"/>
            <a:ext cx="5239346" cy="358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130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52" y="304800"/>
            <a:ext cx="4879685" cy="403860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8535D73E-9C47-7DD8-8F26-784D284C1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599" y="201282"/>
            <a:ext cx="3352801" cy="391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982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8600"/>
            <a:ext cx="5410200" cy="3787141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E63EF8E9-0241-4FB9-850E-68D9A0482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238" y="3352800"/>
            <a:ext cx="5275962" cy="302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45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838200"/>
            <a:ext cx="7509542" cy="473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426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990600"/>
            <a:ext cx="6134100" cy="497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93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14400"/>
            <a:ext cx="7817681" cy="472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0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685800"/>
            <a:ext cx="76581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 defTabSz="457200">
              <a:lnSpc>
                <a:spcPct val="100000"/>
              </a:lnSpc>
              <a:spcBef>
                <a:spcPts val="105"/>
              </a:spcBef>
            </a:pPr>
            <a:r>
              <a:rPr sz="4800" b="1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2209 </a:t>
            </a:r>
            <a:r>
              <a:rPr sz="4800" b="1" dirty="0" err="1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ned</a:t>
            </a:r>
            <a:r>
              <a:rPr lang="tr-TR" sz="4800" b="1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i</a:t>
            </a:r>
            <a:r>
              <a:rPr sz="4800" b="1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r</a:t>
            </a:r>
            <a:r>
              <a:rPr lang="tr-TR" sz="4800" b="1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?</a:t>
            </a:r>
            <a:endParaRPr sz="4800" b="1" dirty="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1905000"/>
            <a:ext cx="81318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pPr algn="just"/>
            <a:r>
              <a:rPr dirty="0"/>
              <a:t>Üniversitelerde öğrenim görmekte olan lisans öğrencilerini,   </a:t>
            </a:r>
            <a:r>
              <a:rPr dirty="0" err="1"/>
              <a:t>projeler</a:t>
            </a:r>
            <a:r>
              <a:rPr lang="tr-TR" dirty="0"/>
              <a:t> </a:t>
            </a:r>
            <a:r>
              <a:rPr dirty="0" err="1"/>
              <a:t>yoluyla</a:t>
            </a:r>
            <a:r>
              <a:rPr dirty="0"/>
              <a:t>  </a:t>
            </a:r>
            <a:r>
              <a:rPr dirty="0" err="1"/>
              <a:t>araştırma</a:t>
            </a:r>
            <a:r>
              <a:rPr dirty="0"/>
              <a:t> yapmaya   teşvik   </a:t>
            </a:r>
            <a:r>
              <a:rPr dirty="0" err="1"/>
              <a:t>eden</a:t>
            </a:r>
            <a:r>
              <a:rPr dirty="0"/>
              <a:t>   TÜBİTAK</a:t>
            </a:r>
            <a:r>
              <a:rPr lang="tr-TR" dirty="0"/>
              <a:t>'</a:t>
            </a:r>
            <a:r>
              <a:rPr dirty="0"/>
              <a:t>ın   proje desteğinin </a:t>
            </a:r>
            <a:r>
              <a:rPr dirty="0" err="1"/>
              <a:t>adıdır</a:t>
            </a:r>
            <a:r>
              <a:rPr dirty="0"/>
              <a:t>.</a:t>
            </a:r>
            <a:endParaRPr lang="tr-TR" dirty="0"/>
          </a:p>
          <a:p>
            <a:endParaRPr lang="tr-TR" dirty="0"/>
          </a:p>
          <a:p>
            <a:pPr algn="just"/>
            <a:r>
              <a:rPr lang="en-US" b="1" dirty="0"/>
              <a:t>2209-A: </a:t>
            </a:r>
            <a:r>
              <a:rPr lang="en-US" dirty="0" err="1"/>
              <a:t>Üniversite</a:t>
            </a:r>
            <a:r>
              <a:rPr lang="en-US" dirty="0"/>
              <a:t> </a:t>
            </a:r>
            <a:r>
              <a:rPr lang="en-US" dirty="0" err="1"/>
              <a:t>Öğrencileri</a:t>
            </a:r>
            <a:r>
              <a:rPr lang="en-US" dirty="0"/>
              <a:t> </a:t>
            </a:r>
            <a:r>
              <a:rPr lang="en-US" dirty="0" err="1"/>
              <a:t>Araştırma</a:t>
            </a:r>
            <a:r>
              <a:rPr lang="en-US" dirty="0"/>
              <a:t> </a:t>
            </a:r>
            <a:r>
              <a:rPr lang="en-US" dirty="0" err="1"/>
              <a:t>Projeleri</a:t>
            </a:r>
            <a:r>
              <a:rPr lang="en-US" dirty="0"/>
              <a:t> </a:t>
            </a:r>
            <a:r>
              <a:rPr lang="en-US" dirty="0" err="1"/>
              <a:t>Destekleme</a:t>
            </a:r>
            <a:r>
              <a:rPr lang="en-US" dirty="0"/>
              <a:t> </a:t>
            </a:r>
            <a:r>
              <a:rPr lang="en-US" dirty="0" err="1"/>
              <a:t>Programı</a:t>
            </a:r>
            <a:endParaRPr dirty="0"/>
          </a:p>
          <a:p>
            <a:pPr algn="just"/>
            <a:r>
              <a:rPr b="1" dirty="0"/>
              <a:t>2209-B: </a:t>
            </a:r>
            <a:r>
              <a:rPr dirty="0"/>
              <a:t>Sanayiye Yönelik Lisans Araştırma Projeleri </a:t>
            </a:r>
            <a:r>
              <a:rPr dirty="0" err="1"/>
              <a:t>Desteği</a:t>
            </a:r>
            <a:r>
              <a:rPr dirty="0"/>
              <a:t> </a:t>
            </a:r>
            <a:r>
              <a:rPr dirty="0" err="1"/>
              <a:t>Programı</a:t>
            </a:r>
            <a:endParaRPr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644166"/>
            <a:ext cx="4949667" cy="556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972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990600" y="1905000"/>
            <a:ext cx="7633742" cy="30780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lang="en-US" spc="-30" dirty="0"/>
              <a:t>TÜBİTAK</a:t>
            </a:r>
            <a:r>
              <a:rPr lang="en-US" spc="-65" dirty="0"/>
              <a:t> </a:t>
            </a:r>
            <a:r>
              <a:rPr lang="en-US" dirty="0"/>
              <a:t>2209 - A</a:t>
            </a:r>
            <a:r>
              <a:rPr lang="en-US" spc="-65" dirty="0"/>
              <a:t> </a:t>
            </a:r>
            <a:r>
              <a:rPr lang="en-US" dirty="0"/>
              <a:t>Proje</a:t>
            </a:r>
            <a:r>
              <a:rPr lang="en-US" spc="-70" dirty="0"/>
              <a:t> </a:t>
            </a:r>
            <a:r>
              <a:rPr lang="en-US" dirty="0" err="1"/>
              <a:t>tüm</a:t>
            </a:r>
            <a:r>
              <a:rPr lang="en-US" spc="-65" dirty="0"/>
              <a:t> </a:t>
            </a:r>
            <a:r>
              <a:rPr lang="en-US" dirty="0" err="1"/>
              <a:t>lisans</a:t>
            </a:r>
            <a:r>
              <a:rPr lang="tr-TR" dirty="0"/>
              <a:t>/</a:t>
            </a:r>
            <a:r>
              <a:rPr lang="tr-TR" dirty="0" err="1"/>
              <a:t>önlisans</a:t>
            </a:r>
            <a:r>
              <a:rPr lang="en-US" spc="-60" dirty="0"/>
              <a:t> </a:t>
            </a:r>
            <a:r>
              <a:rPr lang="en-US" spc="-10" dirty="0"/>
              <a:t>öğrencilerine</a:t>
            </a:r>
            <a:r>
              <a:rPr lang="en-US" spc="-70" dirty="0"/>
              <a:t> </a:t>
            </a:r>
            <a:r>
              <a:rPr lang="en-US" spc="-10" dirty="0"/>
              <a:t>açık,</a:t>
            </a:r>
          </a:p>
          <a:p>
            <a:pPr marL="354965" indent="-342265">
              <a:lnSpc>
                <a:spcPts val="3240"/>
              </a:lnSpc>
              <a:buFont typeface="Arial"/>
              <a:buChar char="•"/>
              <a:tabLst>
                <a:tab pos="354965" algn="l"/>
              </a:tabLst>
            </a:pPr>
            <a:r>
              <a:rPr lang="en-US" dirty="0"/>
              <a:t>9.000</a:t>
            </a:r>
            <a:r>
              <a:rPr lang="en-US" spc="-80" dirty="0"/>
              <a:t> </a:t>
            </a:r>
            <a:r>
              <a:rPr lang="en-US" dirty="0"/>
              <a:t>TL</a:t>
            </a:r>
            <a:r>
              <a:rPr lang="tr-TR" dirty="0"/>
              <a:t>’</a:t>
            </a:r>
            <a:r>
              <a:rPr lang="en-US" dirty="0"/>
              <a:t>ye</a:t>
            </a:r>
            <a:r>
              <a:rPr lang="en-US" spc="-85" dirty="0"/>
              <a:t> </a:t>
            </a:r>
            <a:r>
              <a:rPr lang="en-US" dirty="0"/>
              <a:t>kadar</a:t>
            </a:r>
            <a:r>
              <a:rPr lang="en-US" spc="-85" dirty="0"/>
              <a:t> </a:t>
            </a:r>
            <a:r>
              <a:rPr lang="en-US" dirty="0"/>
              <a:t>lisans</a:t>
            </a:r>
            <a:r>
              <a:rPr lang="en-US" spc="-80" dirty="0"/>
              <a:t> </a:t>
            </a:r>
            <a:r>
              <a:rPr lang="en-US" dirty="0" err="1"/>
              <a:t>araştırma</a:t>
            </a:r>
            <a:r>
              <a:rPr lang="en-US" spc="-105" dirty="0"/>
              <a:t> </a:t>
            </a:r>
            <a:r>
              <a:rPr lang="en-US" spc="-10" dirty="0" err="1"/>
              <a:t>projeleri</a:t>
            </a:r>
            <a:r>
              <a:rPr lang="en-US" spc="-10" dirty="0"/>
              <a:t> desteklenebilmektedir,</a:t>
            </a: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lang="en-US" spc="-20" dirty="0"/>
              <a:t>2209-</a:t>
            </a:r>
            <a:r>
              <a:rPr lang="en-US" dirty="0"/>
              <a:t>A</a:t>
            </a:r>
            <a:r>
              <a:rPr lang="en-US" spc="-30" dirty="0"/>
              <a:t> </a:t>
            </a:r>
            <a:r>
              <a:rPr lang="en-US" dirty="0"/>
              <a:t>için</a:t>
            </a:r>
            <a:r>
              <a:rPr lang="en-US" spc="-25" dirty="0"/>
              <a:t> </a:t>
            </a:r>
            <a:r>
              <a:rPr lang="en-US" dirty="0"/>
              <a:t>proje</a:t>
            </a:r>
            <a:r>
              <a:rPr lang="en-US" spc="-25" dirty="0"/>
              <a:t> </a:t>
            </a:r>
            <a:r>
              <a:rPr lang="en-US" dirty="0"/>
              <a:t>çağrısı</a:t>
            </a:r>
            <a:r>
              <a:rPr lang="en-US" spc="-35" dirty="0"/>
              <a:t> </a:t>
            </a:r>
            <a:r>
              <a:rPr lang="en-US" dirty="0"/>
              <a:t>şu</a:t>
            </a:r>
            <a:r>
              <a:rPr lang="en-US" spc="-10" dirty="0"/>
              <a:t> </a:t>
            </a:r>
            <a:r>
              <a:rPr lang="en-US" dirty="0"/>
              <a:t>an</a:t>
            </a:r>
            <a:r>
              <a:rPr lang="en-US" spc="-30" dirty="0"/>
              <a:t> </a:t>
            </a:r>
            <a:r>
              <a:rPr lang="en-US" spc="-10" dirty="0"/>
              <a:t>aktif,</a:t>
            </a:r>
          </a:p>
          <a:p>
            <a:pPr marL="756285" lvl="1" indent="-286385">
              <a:lnSpc>
                <a:spcPct val="100000"/>
              </a:lnSpc>
              <a:spcBef>
                <a:spcPts val="15"/>
              </a:spcBef>
              <a:buFont typeface="Arial"/>
              <a:buChar char="–"/>
              <a:tabLst>
                <a:tab pos="756285" algn="l"/>
              </a:tabLst>
            </a:pPr>
            <a:r>
              <a:rPr lang="en-US" sz="2000" b="1" dirty="0">
                <a:cs typeface="Calibri"/>
              </a:rPr>
              <a:t>Çağrıyı</a:t>
            </a:r>
            <a:r>
              <a:rPr lang="en-US" sz="2000" b="1" spc="-75" dirty="0">
                <a:cs typeface="Calibri"/>
              </a:rPr>
              <a:t> </a:t>
            </a:r>
            <a:r>
              <a:rPr lang="en-US" sz="2000" b="1" spc="-10" dirty="0">
                <a:cs typeface="Calibri"/>
              </a:rPr>
              <a:t>incele,</a:t>
            </a:r>
            <a:endParaRPr lang="en-US" sz="2000" dirty="0"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285" algn="l"/>
              </a:tabLst>
            </a:pPr>
            <a:r>
              <a:rPr lang="tr-TR" sz="2000" b="1" dirty="0">
                <a:cs typeface="Calibri"/>
              </a:rPr>
              <a:t>Ekibini oluştur </a:t>
            </a:r>
            <a:r>
              <a:rPr lang="tr-TR" sz="2000" dirty="0">
                <a:cs typeface="Calibri"/>
              </a:rPr>
              <a:t>(isteğe bağlı),</a:t>
            </a:r>
            <a:endParaRPr lang="ar-AE" sz="2000" dirty="0"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285" algn="l"/>
              </a:tabLst>
            </a:pPr>
            <a:r>
              <a:rPr lang="en-US" sz="2000" b="1" dirty="0">
                <a:cs typeface="Calibri"/>
              </a:rPr>
              <a:t>Danışmanını</a:t>
            </a:r>
            <a:r>
              <a:rPr lang="en-US" sz="2000" b="1" spc="-80" dirty="0">
                <a:cs typeface="Calibri"/>
              </a:rPr>
              <a:t> </a:t>
            </a:r>
            <a:r>
              <a:rPr lang="en-US" sz="2000" b="1" spc="-10" dirty="0">
                <a:cs typeface="Calibri"/>
              </a:rPr>
              <a:t>belirle,</a:t>
            </a:r>
            <a:endParaRPr lang="en-US" sz="2000" dirty="0">
              <a:cs typeface="Calibri"/>
            </a:endParaRPr>
          </a:p>
          <a:p>
            <a:pPr marL="755650" lvl="1" indent="-285750">
              <a:lnSpc>
                <a:spcPct val="100000"/>
              </a:lnSpc>
              <a:buFont typeface="Arial"/>
              <a:buChar char="–"/>
              <a:tabLst>
                <a:tab pos="755650" algn="l"/>
              </a:tabLst>
            </a:pPr>
            <a:r>
              <a:rPr lang="en-US" sz="2000" b="1" dirty="0">
                <a:cs typeface="Calibri"/>
              </a:rPr>
              <a:t>Projeni</a:t>
            </a:r>
            <a:r>
              <a:rPr lang="en-US" sz="2000" b="1" spc="-60" dirty="0">
                <a:cs typeface="Calibri"/>
              </a:rPr>
              <a:t> </a:t>
            </a:r>
            <a:r>
              <a:rPr lang="en-US" sz="2000" b="1" dirty="0">
                <a:cs typeface="Calibri"/>
              </a:rPr>
              <a:t>hazırla</a:t>
            </a:r>
            <a:r>
              <a:rPr lang="en-US" sz="2000" b="1" spc="-45" dirty="0">
                <a:cs typeface="Calibri"/>
              </a:rPr>
              <a:t> </a:t>
            </a:r>
            <a:r>
              <a:rPr lang="en-US" sz="2000" b="1" dirty="0">
                <a:cs typeface="Calibri"/>
              </a:rPr>
              <a:t>ve</a:t>
            </a:r>
            <a:r>
              <a:rPr lang="en-US" sz="2000" b="1" spc="-55" dirty="0">
                <a:cs typeface="Calibri"/>
              </a:rPr>
              <a:t> </a:t>
            </a:r>
            <a:r>
              <a:rPr lang="en-US" sz="2000" b="1" spc="-20" dirty="0">
                <a:cs typeface="Calibri"/>
              </a:rPr>
              <a:t>sun,</a:t>
            </a:r>
            <a:endParaRPr lang="en-US" sz="2000" dirty="0">
              <a:cs typeface="Calibri"/>
            </a:endParaRPr>
          </a:p>
          <a:p>
            <a:pPr marL="756285" lvl="1" indent="-286385">
              <a:lnSpc>
                <a:spcPts val="3110"/>
              </a:lnSpc>
              <a:spcBef>
                <a:spcPts val="5"/>
              </a:spcBef>
              <a:buFont typeface="Arial"/>
              <a:buChar char="–"/>
              <a:tabLst>
                <a:tab pos="756285" algn="l"/>
              </a:tabLst>
            </a:pPr>
            <a:r>
              <a:rPr lang="en-US" sz="2000" b="1" dirty="0">
                <a:cs typeface="Calibri"/>
              </a:rPr>
              <a:t>Kabul</a:t>
            </a:r>
            <a:r>
              <a:rPr lang="en-US" sz="2000" b="1" spc="-60" dirty="0">
                <a:cs typeface="Calibri"/>
              </a:rPr>
              <a:t> </a:t>
            </a:r>
            <a:r>
              <a:rPr lang="en-US" sz="2000" b="1" dirty="0">
                <a:cs typeface="Calibri"/>
              </a:rPr>
              <a:t>edildi,</a:t>
            </a:r>
            <a:r>
              <a:rPr lang="en-US" sz="2000" b="1" spc="-50" dirty="0">
                <a:cs typeface="Calibri"/>
              </a:rPr>
              <a:t> </a:t>
            </a:r>
            <a:r>
              <a:rPr lang="en-US" sz="2000" b="1" dirty="0">
                <a:cs typeface="Calibri"/>
              </a:rPr>
              <a:t>başla</a:t>
            </a:r>
            <a:r>
              <a:rPr lang="en-US" sz="2000" b="1" spc="-60" dirty="0">
                <a:cs typeface="Calibri"/>
              </a:rPr>
              <a:t> </a:t>
            </a:r>
            <a:r>
              <a:rPr lang="en-US" sz="2000" b="1" dirty="0" err="1">
                <a:cs typeface="Calibri"/>
              </a:rPr>
              <a:t>ve</a:t>
            </a:r>
            <a:r>
              <a:rPr lang="en-US" sz="2000" b="1" spc="-80" dirty="0">
                <a:cs typeface="Calibri"/>
              </a:rPr>
              <a:t> </a:t>
            </a:r>
            <a:r>
              <a:rPr lang="en-US" sz="2000" b="1" spc="-10" dirty="0" err="1">
                <a:cs typeface="Calibri"/>
              </a:rPr>
              <a:t>bitir</a:t>
            </a:r>
            <a:endParaRPr lang="en-US" sz="2000" dirty="0">
              <a:cs typeface="Calibri"/>
            </a:endParaRPr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3733800" y="609600"/>
            <a:ext cx="1721371" cy="55399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pc="-10" dirty="0"/>
              <a:t>SONUÇ</a:t>
            </a:r>
            <a:endParaRPr lang="en-US" sz="40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057400" y="3200400"/>
            <a:ext cx="6781800" cy="2819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28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r">
              <a:buNone/>
            </a:pPr>
            <a:r>
              <a:rPr lang="tr-TR" sz="2800" i="1" dirty="0">
                <a:solidFill>
                  <a:schemeClr val="accent1">
                    <a:lumMod val="75000"/>
                  </a:schemeClr>
                </a:solidFill>
              </a:rPr>
              <a:t>Hatay Mustafa Kemal Üniversitesi</a:t>
            </a:r>
          </a:p>
          <a:p>
            <a:pPr marL="0" indent="0" algn="r">
              <a:buNone/>
            </a:pPr>
            <a:r>
              <a:rPr lang="tr-TR" sz="2800" i="1" u="sng" dirty="0">
                <a:solidFill>
                  <a:schemeClr val="accent1">
                    <a:lumMod val="75000"/>
                  </a:schemeClr>
                </a:solidFill>
              </a:rPr>
              <a:t>Öğrenci Koordinatörlüğü</a:t>
            </a:r>
            <a:endParaRPr lang="tr-TR" sz="28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r">
              <a:buNone/>
            </a:pPr>
            <a:r>
              <a:rPr lang="tr-TR" sz="2800" i="1" dirty="0">
                <a:solidFill>
                  <a:schemeClr val="accent1">
                    <a:lumMod val="75000"/>
                  </a:schemeClr>
                </a:solidFill>
              </a:rPr>
              <a:t>ogr.koor@mku.edu.tr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www.mku.edu.tr</a:t>
            </a:r>
          </a:p>
        </p:txBody>
      </p:sp>
      <p:pic>
        <p:nvPicPr>
          <p:cNvPr id="20" name="Resim 19">
            <a:extLst>
              <a:ext uri="{FF2B5EF4-FFF2-40B4-BE49-F238E27FC236}">
                <a16:creationId xmlns:a16="http://schemas.microsoft.com/office/drawing/2014/main" id="{197FB370-F9A0-AA40-6BB9-47C21234A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33400"/>
            <a:ext cx="5364184" cy="206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59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51429" y="758500"/>
            <a:ext cx="596138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b="1" dirty="0">
                <a:latin typeface="Calibri"/>
                <a:cs typeface="Calibri"/>
              </a:rPr>
              <a:t>Kimler </a:t>
            </a:r>
            <a:r>
              <a:rPr sz="4800" b="1" dirty="0">
                <a:cs typeface="Calibri"/>
              </a:rPr>
              <a:t>Proje</a:t>
            </a:r>
            <a:r>
              <a:rPr sz="4800" b="1" dirty="0">
                <a:latin typeface="Calibri"/>
                <a:cs typeface="Calibri"/>
              </a:rPr>
              <a:t> Yapabilir?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741449" y="1745021"/>
            <a:ext cx="81813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400" dirty="0"/>
              <a:t>• </a:t>
            </a:r>
            <a:r>
              <a:rPr lang="en-US" sz="2400" dirty="0" err="1"/>
              <a:t>Başvuru</a:t>
            </a:r>
            <a:r>
              <a:rPr lang="en-US" sz="2400" dirty="0"/>
              <a:t> </a:t>
            </a:r>
            <a:r>
              <a:rPr lang="en-US" sz="2400" dirty="0" err="1"/>
              <a:t>sahibinin</a:t>
            </a:r>
            <a:r>
              <a:rPr lang="en-US" sz="2400" dirty="0"/>
              <a:t> </a:t>
            </a:r>
            <a:r>
              <a:rPr lang="en-US" sz="2400" dirty="0" err="1"/>
              <a:t>ön</a:t>
            </a:r>
            <a:r>
              <a:rPr lang="en-US" sz="2400" dirty="0"/>
              <a:t> </a:t>
            </a:r>
            <a:r>
              <a:rPr lang="en-US" sz="2400" dirty="0" err="1"/>
              <a:t>lisans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tr-TR" sz="2400" dirty="0"/>
              <a:t>ya</a:t>
            </a:r>
            <a:r>
              <a:rPr lang="en-US" sz="2400" dirty="0"/>
              <a:t> </a:t>
            </a:r>
            <a:r>
              <a:rPr lang="en-US" sz="2400" dirty="0" err="1"/>
              <a:t>lisans</a:t>
            </a:r>
            <a:r>
              <a:rPr lang="en-US" sz="2400" dirty="0"/>
              <a:t> </a:t>
            </a:r>
            <a:r>
              <a:rPr lang="en-US" sz="2400" dirty="0" err="1"/>
              <a:t>öğrenimi</a:t>
            </a:r>
            <a:r>
              <a:rPr lang="en-US" sz="2400" dirty="0"/>
              <a:t> </a:t>
            </a:r>
            <a:r>
              <a:rPr lang="en-US" sz="2400" dirty="0" err="1"/>
              <a:t>görüyor</a:t>
            </a:r>
            <a:r>
              <a:rPr lang="en-US" sz="2400" dirty="0"/>
              <a:t> </a:t>
            </a:r>
            <a:r>
              <a:rPr lang="en-US" sz="2400" dirty="0" err="1"/>
              <a:t>olması</a:t>
            </a:r>
            <a:endParaRPr lang="tr-TR" sz="2400" dirty="0"/>
          </a:p>
          <a:p>
            <a:pPr algn="just"/>
            <a:r>
              <a:rPr lang="en-US" sz="2400" dirty="0"/>
              <a:t>• </a:t>
            </a:r>
            <a:r>
              <a:rPr lang="en-US" sz="2400" dirty="0" err="1"/>
              <a:t>Projenin</a:t>
            </a:r>
            <a:r>
              <a:rPr lang="en-US" sz="2400" dirty="0"/>
              <a:t> </a:t>
            </a:r>
            <a:r>
              <a:rPr lang="en-US" sz="2400" dirty="0" err="1"/>
              <a:t>akademik</a:t>
            </a:r>
            <a:r>
              <a:rPr lang="en-US" sz="2400" dirty="0"/>
              <a:t> </a:t>
            </a:r>
            <a:r>
              <a:rPr lang="en-US" sz="2400" dirty="0" err="1"/>
              <a:t>danışman</a:t>
            </a:r>
            <a:r>
              <a:rPr lang="en-US" sz="2400" dirty="0"/>
              <a:t> </a:t>
            </a:r>
            <a:r>
              <a:rPr lang="en-US" sz="2400" dirty="0" err="1"/>
              <a:t>rehberliğinde</a:t>
            </a:r>
            <a:r>
              <a:rPr lang="en-US" sz="2400" dirty="0"/>
              <a:t> </a:t>
            </a:r>
            <a:r>
              <a:rPr lang="en-US" sz="2400" dirty="0" err="1"/>
              <a:t>yapılıyor</a:t>
            </a:r>
            <a:r>
              <a:rPr lang="en-US" sz="2400" dirty="0"/>
              <a:t> </a:t>
            </a:r>
            <a:r>
              <a:rPr lang="en-US" sz="2400" dirty="0" err="1"/>
              <a:t>olması</a:t>
            </a:r>
            <a:endParaRPr lang="tr-TR" sz="2400" dirty="0"/>
          </a:p>
          <a:p>
            <a:pPr algn="just"/>
            <a:r>
              <a:rPr lang="en-US" sz="2400" dirty="0"/>
              <a:t>• </a:t>
            </a:r>
            <a:r>
              <a:rPr lang="en-US" sz="2400" dirty="0" err="1"/>
              <a:t>Aynı</a:t>
            </a:r>
            <a:r>
              <a:rPr lang="en-US" sz="2400" dirty="0"/>
              <a:t> </a:t>
            </a:r>
            <a:r>
              <a:rPr lang="en-US" sz="2400" dirty="0" err="1"/>
              <a:t>dönemde</a:t>
            </a:r>
            <a:r>
              <a:rPr lang="en-US" sz="2400" dirty="0"/>
              <a:t> </a:t>
            </a:r>
            <a:r>
              <a:rPr lang="en-US" sz="2400" dirty="0" err="1"/>
              <a:t>birden</a:t>
            </a:r>
            <a:r>
              <a:rPr lang="en-US" sz="2400" dirty="0"/>
              <a:t> </a:t>
            </a:r>
            <a:r>
              <a:rPr lang="en-US" sz="2400" dirty="0" err="1"/>
              <a:t>fazla</a:t>
            </a:r>
            <a:r>
              <a:rPr lang="en-US" sz="2400" dirty="0"/>
              <a:t> </a:t>
            </a:r>
            <a:r>
              <a:rPr lang="en-US" sz="2400" dirty="0" err="1"/>
              <a:t>başvuru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önceki</a:t>
            </a:r>
            <a:r>
              <a:rPr lang="en-US" sz="2400" dirty="0"/>
              <a:t> </a:t>
            </a:r>
            <a:r>
              <a:rPr lang="en-US" sz="2400" dirty="0" err="1"/>
              <a:t>dönemlerde</a:t>
            </a:r>
            <a:r>
              <a:rPr lang="en-US" sz="2400" dirty="0"/>
              <a:t> </a:t>
            </a:r>
            <a:endParaRPr lang="tr-TR" sz="2400" dirty="0"/>
          </a:p>
          <a:p>
            <a:pPr algn="just"/>
            <a:r>
              <a:rPr lang="en-US" sz="2400" dirty="0" err="1"/>
              <a:t>desteği</a:t>
            </a:r>
            <a:r>
              <a:rPr lang="en-US" sz="2400" dirty="0"/>
              <a:t> </a:t>
            </a:r>
            <a:r>
              <a:rPr lang="en-US" sz="2400" dirty="0" err="1"/>
              <a:t>devam</a:t>
            </a:r>
            <a:r>
              <a:rPr lang="en-US" sz="2400" dirty="0"/>
              <a:t> </a:t>
            </a:r>
            <a:r>
              <a:rPr lang="en-US" sz="2400" dirty="0" err="1"/>
              <a:t>eden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2209</a:t>
            </a:r>
            <a:r>
              <a:rPr lang="tr-TR" sz="2400" dirty="0"/>
              <a:t> </a:t>
            </a:r>
            <a:r>
              <a:rPr lang="en-US" sz="2400" dirty="0" err="1"/>
              <a:t>projesinde</a:t>
            </a:r>
            <a:r>
              <a:rPr lang="en-US" sz="2400" dirty="0"/>
              <a:t> </a:t>
            </a:r>
            <a:r>
              <a:rPr lang="en-US" sz="2400" dirty="0" err="1"/>
              <a:t>yer</a:t>
            </a:r>
            <a:r>
              <a:rPr lang="en-US" sz="2400" dirty="0"/>
              <a:t> </a:t>
            </a:r>
            <a:r>
              <a:rPr lang="en-US" sz="2400" dirty="0" err="1"/>
              <a:t>alınmamış</a:t>
            </a:r>
            <a:r>
              <a:rPr lang="en-US" sz="2400" dirty="0"/>
              <a:t> </a:t>
            </a:r>
            <a:r>
              <a:rPr lang="en-US" sz="2400" dirty="0" err="1"/>
              <a:t>olması</a:t>
            </a:r>
            <a:r>
              <a:rPr lang="en-US" sz="2400" dirty="0"/>
              <a:t> 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581400"/>
            <a:ext cx="4067682" cy="306416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581400"/>
            <a:ext cx="3962400" cy="30641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600200" y="685800"/>
            <a:ext cx="6573267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tr-TR" sz="3600" b="1" dirty="0">
                <a:latin typeface="Calibri"/>
                <a:cs typeface="Calibri"/>
              </a:rPr>
              <a:t>Öğrenci </a:t>
            </a:r>
            <a:r>
              <a:rPr lang="tr-TR" sz="3600" b="1" dirty="0">
                <a:cs typeface="Calibri"/>
              </a:rPr>
              <a:t>Projesi</a:t>
            </a:r>
            <a:r>
              <a:rPr lang="tr-TR" sz="3600" b="1" dirty="0">
                <a:latin typeface="Calibri"/>
                <a:cs typeface="Calibri"/>
              </a:rPr>
              <a:t> Yapmanın Size Sağlayacağı Katkılar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295400" y="2286000"/>
            <a:ext cx="7467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• </a:t>
            </a:r>
            <a:r>
              <a:rPr lang="tr-TR" sz="2400" dirty="0"/>
              <a:t>B</a:t>
            </a:r>
            <a:r>
              <a:rPr lang="en-US" sz="2400" dirty="0" err="1"/>
              <a:t>itirme</a:t>
            </a:r>
            <a:r>
              <a:rPr lang="en-US" sz="2400" dirty="0"/>
              <a:t> </a:t>
            </a:r>
            <a:r>
              <a:rPr lang="en-US" sz="2400" dirty="0" err="1"/>
              <a:t>teziniz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kaynak</a:t>
            </a:r>
            <a:r>
              <a:rPr lang="en-US" sz="2400" dirty="0"/>
              <a:t> </a:t>
            </a:r>
            <a:r>
              <a:rPr lang="en-US" sz="2400" dirty="0" err="1"/>
              <a:t>taraması</a:t>
            </a:r>
            <a:r>
              <a:rPr lang="en-US" sz="2400" dirty="0"/>
              <a:t> </a:t>
            </a:r>
            <a:r>
              <a:rPr lang="en-US" sz="2400" dirty="0" err="1"/>
              <a:t>yapmayı</a:t>
            </a:r>
            <a:r>
              <a:rPr lang="en-US" sz="2400" dirty="0"/>
              <a:t> </a:t>
            </a:r>
            <a:r>
              <a:rPr lang="en-US" sz="2400" dirty="0" err="1"/>
              <a:t>öğrenme</a:t>
            </a:r>
            <a:r>
              <a:rPr lang="tr-TR" sz="2400" dirty="0"/>
              <a:t>,</a:t>
            </a:r>
          </a:p>
          <a:p>
            <a:r>
              <a:rPr lang="en-US" sz="2400" dirty="0"/>
              <a:t>• </a:t>
            </a:r>
            <a:r>
              <a:rPr lang="tr-TR" sz="2400" dirty="0"/>
              <a:t>A</a:t>
            </a:r>
            <a:r>
              <a:rPr lang="en-US" sz="2400" dirty="0" err="1"/>
              <a:t>kademik</a:t>
            </a:r>
            <a:r>
              <a:rPr lang="en-US" sz="2400" dirty="0"/>
              <a:t> </a:t>
            </a:r>
            <a:r>
              <a:rPr lang="en-US" sz="2400" dirty="0" err="1"/>
              <a:t>danışman</a:t>
            </a:r>
            <a:r>
              <a:rPr lang="tr-TR" sz="2400" dirty="0"/>
              <a:t> ile</a:t>
            </a:r>
            <a:r>
              <a:rPr lang="en-US" sz="2400" dirty="0"/>
              <a:t> </a:t>
            </a:r>
            <a:r>
              <a:rPr lang="en-US" sz="2400" dirty="0" err="1"/>
              <a:t>araştırma</a:t>
            </a:r>
            <a:r>
              <a:rPr lang="en-US" sz="2400" dirty="0"/>
              <a:t> </a:t>
            </a:r>
            <a:r>
              <a:rPr lang="en-US" sz="2400" dirty="0" err="1"/>
              <a:t>yapma</a:t>
            </a:r>
            <a:r>
              <a:rPr lang="en-US" sz="2400" dirty="0"/>
              <a:t> </a:t>
            </a:r>
            <a:r>
              <a:rPr lang="en-US" sz="2400" dirty="0" err="1"/>
              <a:t>fırsatı</a:t>
            </a:r>
            <a:r>
              <a:rPr lang="en-US" sz="2400" dirty="0"/>
              <a:t> </a:t>
            </a:r>
            <a:r>
              <a:rPr lang="en-US" sz="2400" dirty="0" err="1"/>
              <a:t>sağlama</a:t>
            </a:r>
            <a:r>
              <a:rPr lang="tr-TR" sz="2400" dirty="0"/>
              <a:t>,</a:t>
            </a:r>
          </a:p>
          <a:p>
            <a:r>
              <a:rPr lang="en-US" sz="2400" dirty="0"/>
              <a:t>• </a:t>
            </a:r>
            <a:r>
              <a:rPr lang="tr-TR" sz="2400" dirty="0"/>
              <a:t>İş hayatı öncesi aktif bir projede yer alma ve </a:t>
            </a:r>
            <a:r>
              <a:rPr lang="tr-TR" sz="2400" dirty="0" err="1"/>
              <a:t>CV’nize</a:t>
            </a:r>
            <a:r>
              <a:rPr lang="tr-TR" sz="2400" dirty="0"/>
              <a:t> yazma fırsatı</a:t>
            </a:r>
          </a:p>
          <a:p>
            <a:endParaRPr lang="en-US" sz="2800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733800"/>
            <a:ext cx="29718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 noGrp="1"/>
          </p:cNvSpPr>
          <p:nvPr>
            <p:ph type="ctrTitle"/>
          </p:nvPr>
        </p:nvSpPr>
        <p:spPr>
          <a:xfrm>
            <a:off x="1199819" y="533400"/>
            <a:ext cx="7283450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tr-TR" sz="4400" b="1" dirty="0" err="1">
                <a:latin typeface="Calibri"/>
                <a:cs typeface="Calibri"/>
              </a:rPr>
              <a:t>Tübitak</a:t>
            </a:r>
            <a:r>
              <a:rPr lang="tr-TR" sz="4400" b="1" dirty="0">
                <a:latin typeface="Calibri"/>
                <a:cs typeface="Calibri"/>
              </a:rPr>
              <a:t> 2209 başvuru koşulları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990600" y="2133600"/>
            <a:ext cx="7701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• </a:t>
            </a:r>
            <a:r>
              <a:rPr lang="en-US" sz="2400" dirty="0" err="1"/>
              <a:t>Öğrenciler</a:t>
            </a:r>
            <a:r>
              <a:rPr lang="en-US" sz="2400" dirty="0"/>
              <a:t> </a:t>
            </a:r>
            <a:r>
              <a:rPr lang="en-US" sz="2400" dirty="0" err="1"/>
              <a:t>programa</a:t>
            </a:r>
            <a:r>
              <a:rPr lang="en-US" sz="2400" dirty="0"/>
              <a:t> </a:t>
            </a:r>
            <a:r>
              <a:rPr lang="en-US" sz="2400" dirty="0" err="1"/>
              <a:t>bireysel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takım</a:t>
            </a:r>
            <a:r>
              <a:rPr lang="en-US" sz="2400" dirty="0"/>
              <a:t> </a:t>
            </a:r>
            <a:r>
              <a:rPr lang="en-US" sz="2400" dirty="0" err="1"/>
              <a:t>halinde</a:t>
            </a:r>
            <a:r>
              <a:rPr lang="en-US" sz="2400" dirty="0"/>
              <a:t> </a:t>
            </a:r>
            <a:r>
              <a:rPr lang="en-US" sz="2400" dirty="0" err="1"/>
              <a:t>başvuru</a:t>
            </a:r>
            <a:r>
              <a:rPr lang="en-US" sz="2400" dirty="0"/>
              <a:t> </a:t>
            </a:r>
            <a:r>
              <a:rPr lang="en-US" sz="2400" dirty="0" err="1"/>
              <a:t>yapabilirler</a:t>
            </a:r>
            <a:endParaRPr lang="tr-TR" sz="2400" dirty="0"/>
          </a:p>
          <a:p>
            <a:pPr algn="just"/>
            <a:r>
              <a:rPr lang="en-US" sz="2400" dirty="0"/>
              <a:t>• </a:t>
            </a:r>
            <a:r>
              <a:rPr lang="en-US" sz="2400" dirty="0" err="1"/>
              <a:t>Takım</a:t>
            </a:r>
            <a:r>
              <a:rPr lang="en-US" sz="2400" dirty="0"/>
              <a:t> </a:t>
            </a:r>
            <a:r>
              <a:rPr lang="en-US" sz="2400" dirty="0" err="1"/>
              <a:t>halinde</a:t>
            </a:r>
            <a:r>
              <a:rPr lang="en-US" sz="2400" dirty="0"/>
              <a:t> </a:t>
            </a:r>
            <a:r>
              <a:rPr lang="en-US" sz="2400" dirty="0" err="1"/>
              <a:t>başvuru</a:t>
            </a:r>
            <a:r>
              <a:rPr lang="en-US" sz="2400" dirty="0"/>
              <a:t> </a:t>
            </a:r>
            <a:r>
              <a:rPr lang="en-US" sz="2400" dirty="0" err="1"/>
              <a:t>yapılması</a:t>
            </a:r>
            <a:r>
              <a:rPr lang="en-US" sz="2400" dirty="0"/>
              <a:t> </a:t>
            </a:r>
            <a:r>
              <a:rPr lang="en-US" sz="2400" dirty="0" err="1"/>
              <a:t>durumunda</a:t>
            </a:r>
            <a:r>
              <a:rPr lang="en-US" sz="2400" dirty="0"/>
              <a:t> </a:t>
            </a:r>
            <a:r>
              <a:rPr lang="en-US" sz="2400" dirty="0" err="1"/>
              <a:t>öğrencilerden</a:t>
            </a:r>
            <a:r>
              <a:rPr lang="en-US" sz="2400" dirty="0"/>
              <a:t> </a:t>
            </a:r>
            <a:r>
              <a:rPr lang="en-US" sz="2400" dirty="0" err="1"/>
              <a:t>biri</a:t>
            </a:r>
            <a:r>
              <a:rPr lang="en-US" sz="2400" dirty="0"/>
              <a:t> </a:t>
            </a:r>
            <a:r>
              <a:rPr lang="en-US" sz="2400" dirty="0" err="1"/>
              <a:t>proje</a:t>
            </a:r>
            <a:r>
              <a:rPr lang="en-US" sz="2400" dirty="0"/>
              <a:t> </a:t>
            </a:r>
            <a:r>
              <a:rPr lang="en-US" sz="2400" dirty="0" err="1"/>
              <a:t>yürütücüsü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TÜBİTAK’a</a:t>
            </a:r>
            <a:r>
              <a:rPr lang="en-US" sz="2400" dirty="0"/>
              <a:t> </a:t>
            </a:r>
            <a:r>
              <a:rPr lang="en-US" sz="2400" dirty="0" err="1"/>
              <a:t>karşı</a:t>
            </a:r>
            <a:r>
              <a:rPr lang="en-US" sz="2400" dirty="0"/>
              <a:t> </a:t>
            </a:r>
            <a:r>
              <a:rPr lang="en-US" sz="2400" dirty="0" err="1"/>
              <a:t>sorumludur</a:t>
            </a:r>
            <a:r>
              <a:rPr lang="tr-TR" sz="2400" dirty="0"/>
              <a:t>.</a:t>
            </a:r>
          </a:p>
          <a:p>
            <a:pPr algn="just"/>
            <a:r>
              <a:rPr lang="en-US" sz="2400" dirty="0"/>
              <a:t>• Bir </a:t>
            </a:r>
            <a:r>
              <a:rPr lang="en-US" sz="2400" dirty="0" err="1"/>
              <a:t>projede</a:t>
            </a:r>
            <a:r>
              <a:rPr lang="en-US" sz="2400" dirty="0"/>
              <a:t> </a:t>
            </a:r>
            <a:r>
              <a:rPr lang="en-US" sz="2400" dirty="0" err="1"/>
              <a:t>proje</a:t>
            </a:r>
            <a:r>
              <a:rPr lang="en-US" sz="2400" dirty="0"/>
              <a:t> </a:t>
            </a:r>
            <a:r>
              <a:rPr lang="en-US" sz="2400" dirty="0" err="1"/>
              <a:t>yürütücüsü</a:t>
            </a:r>
            <a:r>
              <a:rPr lang="en-US" sz="2400" dirty="0"/>
              <a:t> </a:t>
            </a:r>
            <a:r>
              <a:rPr lang="en-US" sz="2400" dirty="0" err="1"/>
              <a:t>dışında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fazla</a:t>
            </a:r>
            <a:r>
              <a:rPr lang="en-US" sz="2400" dirty="0"/>
              <a:t> </a:t>
            </a:r>
            <a:r>
              <a:rPr lang="tr-TR" sz="2400" dirty="0"/>
              <a:t>4</a:t>
            </a:r>
            <a:r>
              <a:rPr lang="en-US" sz="2400" dirty="0"/>
              <a:t> </a:t>
            </a:r>
            <a:r>
              <a:rPr lang="en-US" sz="2400" dirty="0" err="1"/>
              <a:t>proje</a:t>
            </a:r>
            <a:r>
              <a:rPr lang="en-US" sz="2400" dirty="0"/>
              <a:t> </a:t>
            </a:r>
            <a:r>
              <a:rPr lang="en-US" sz="2400" dirty="0" err="1"/>
              <a:t>ortağı</a:t>
            </a:r>
            <a:r>
              <a:rPr lang="en-US" sz="2400" dirty="0"/>
              <a:t> </a:t>
            </a:r>
            <a:r>
              <a:rPr lang="en-US" sz="2400" dirty="0" err="1"/>
              <a:t>yer</a:t>
            </a:r>
            <a:r>
              <a:rPr lang="en-US" sz="2400" dirty="0"/>
              <a:t> </a:t>
            </a:r>
            <a:r>
              <a:rPr lang="en-US" sz="2400" dirty="0" err="1"/>
              <a:t>alabilir</a:t>
            </a:r>
            <a:r>
              <a:rPr lang="tr-TR" sz="2400" dirty="0"/>
              <a:t>.</a:t>
            </a:r>
            <a:r>
              <a:rPr lang="en-US" sz="2400" dirty="0"/>
              <a:t>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841059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228600"/>
            <a:ext cx="4073366" cy="878926"/>
          </a:xfrm>
          <a:prstGeom prst="rect">
            <a:avLst/>
          </a:prstGeom>
        </p:spPr>
        <p:txBody>
          <a:bodyPr vert="horz" wrap="square" lIns="0" tIns="57626" rIns="0" bIns="0" rtlCol="0">
            <a:spAutoFit/>
          </a:bodyPr>
          <a:lstStyle/>
          <a:p>
            <a:pPr marL="9525" marR="3810" algn="just">
              <a:lnSpc>
                <a:spcPts val="1583"/>
              </a:lnSpc>
              <a:spcBef>
                <a:spcPts val="454"/>
              </a:spcBef>
            </a:pPr>
            <a:r>
              <a:rPr sz="1650" spc="-4" dirty="0">
                <a:cs typeface="Arial" panose="020B0604020202020204" pitchFamily="34" charset="0"/>
              </a:rPr>
              <a:t>Çağrı</a:t>
            </a:r>
            <a:r>
              <a:rPr sz="1650" dirty="0">
                <a:cs typeface="Arial" panose="020B0604020202020204" pitchFamily="34" charset="0"/>
              </a:rPr>
              <a:t> </a:t>
            </a:r>
            <a:r>
              <a:rPr sz="1650" spc="-8" dirty="0">
                <a:cs typeface="Arial" panose="020B0604020202020204" pitchFamily="34" charset="0"/>
              </a:rPr>
              <a:t>duyurusunda</a:t>
            </a:r>
            <a:r>
              <a:rPr sz="1650" spc="-4" dirty="0">
                <a:cs typeface="Arial" panose="020B0604020202020204" pitchFamily="34" charset="0"/>
              </a:rPr>
              <a:t> </a:t>
            </a:r>
            <a:r>
              <a:rPr sz="1650" spc="-8" dirty="0">
                <a:cs typeface="Arial" panose="020B0604020202020204" pitchFamily="34" charset="0"/>
              </a:rPr>
              <a:t>üniversite</a:t>
            </a:r>
            <a:r>
              <a:rPr sz="1650" spc="-4" dirty="0">
                <a:cs typeface="Arial" panose="020B0604020202020204" pitchFamily="34" charset="0"/>
              </a:rPr>
              <a:t> öğrencilerinin </a:t>
            </a:r>
            <a:r>
              <a:rPr sz="1650" dirty="0">
                <a:cs typeface="Arial" panose="020B0604020202020204" pitchFamily="34" charset="0"/>
              </a:rPr>
              <a:t> </a:t>
            </a:r>
            <a:r>
              <a:rPr sz="1650" b="1" spc="-4" dirty="0">
                <a:cs typeface="Arial" panose="020B0604020202020204" pitchFamily="34" charset="0"/>
              </a:rPr>
              <a:t>“Sürdürülebilir</a:t>
            </a:r>
            <a:r>
              <a:rPr sz="1650" b="1" dirty="0">
                <a:cs typeface="Arial" panose="020B0604020202020204" pitchFamily="34" charset="0"/>
              </a:rPr>
              <a:t> </a:t>
            </a:r>
            <a:r>
              <a:rPr sz="1650" b="1" spc="-4" dirty="0">
                <a:cs typeface="Arial" panose="020B0604020202020204" pitchFamily="34" charset="0"/>
              </a:rPr>
              <a:t>Kalkınma</a:t>
            </a:r>
            <a:r>
              <a:rPr sz="1650" b="1" dirty="0">
                <a:cs typeface="Arial" panose="020B0604020202020204" pitchFamily="34" charset="0"/>
              </a:rPr>
              <a:t> </a:t>
            </a:r>
            <a:r>
              <a:rPr sz="1650" b="1" spc="-4" dirty="0">
                <a:cs typeface="Arial" panose="020B0604020202020204" pitchFamily="34" charset="0"/>
              </a:rPr>
              <a:t>Amaçları</a:t>
            </a:r>
            <a:r>
              <a:rPr sz="1650" b="1" dirty="0">
                <a:cs typeface="Arial" panose="020B0604020202020204" pitchFamily="34" charset="0"/>
              </a:rPr>
              <a:t> </a:t>
            </a:r>
            <a:r>
              <a:rPr sz="1650" b="1" spc="-4" dirty="0">
                <a:cs typeface="Arial" panose="020B0604020202020204" pitchFamily="34" charset="0"/>
              </a:rPr>
              <a:t>(SKA)” </a:t>
            </a:r>
            <a:r>
              <a:rPr sz="1650" b="1" dirty="0">
                <a:cs typeface="Arial" panose="020B0604020202020204" pitchFamily="34" charset="0"/>
              </a:rPr>
              <a:t> </a:t>
            </a:r>
            <a:r>
              <a:rPr sz="1650" spc="-4" dirty="0">
                <a:cs typeface="Arial" panose="020B0604020202020204" pitchFamily="34" charset="0"/>
              </a:rPr>
              <a:t>çerçevesinde araştırma </a:t>
            </a:r>
            <a:r>
              <a:rPr sz="1650" spc="-8" dirty="0">
                <a:cs typeface="Arial" panose="020B0604020202020204" pitchFamily="34" charset="0"/>
              </a:rPr>
              <a:t>projelerini hazırlamaları </a:t>
            </a:r>
            <a:r>
              <a:rPr sz="1650" spc="-363" dirty="0">
                <a:cs typeface="Arial" panose="020B0604020202020204" pitchFamily="34" charset="0"/>
              </a:rPr>
              <a:t> </a:t>
            </a:r>
            <a:r>
              <a:rPr sz="1650" spc="-4" dirty="0">
                <a:cs typeface="Arial" panose="020B0604020202020204" pitchFamily="34" charset="0"/>
              </a:rPr>
              <a:t>teşvik </a:t>
            </a:r>
            <a:r>
              <a:rPr sz="1650" spc="-4" dirty="0" err="1">
                <a:cs typeface="Arial" panose="020B0604020202020204" pitchFamily="34" charset="0"/>
              </a:rPr>
              <a:t>edilmektedir</a:t>
            </a:r>
            <a:r>
              <a:rPr sz="1650" spc="-4" dirty="0">
                <a:cs typeface="Arial" panose="020B0604020202020204" pitchFamily="34" charset="0"/>
              </a:rPr>
              <a:t>.</a:t>
            </a:r>
            <a:endParaRPr sz="1650" dirty="0">
              <a:cs typeface="Arial" panose="020B060402020202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7800" y="228600"/>
            <a:ext cx="3200400" cy="297180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E4CF8981-8633-3CC4-E3F4-7518C2B39B0A}"/>
              </a:ext>
            </a:extLst>
          </p:cNvPr>
          <p:cNvSpPr txBox="1"/>
          <p:nvPr/>
        </p:nvSpPr>
        <p:spPr>
          <a:xfrm>
            <a:off x="914400" y="1371600"/>
            <a:ext cx="6233348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tr-TR" sz="2000" dirty="0">
                <a:cs typeface="Arial" panose="020B0604020202020204" pitchFamily="34" charset="0"/>
              </a:rPr>
              <a:t>Yoksulluğa son</a:t>
            </a:r>
          </a:p>
          <a:p>
            <a:pPr marL="257175" indent="-257175">
              <a:buFont typeface="+mj-lt"/>
              <a:buAutoNum type="arabicPeriod"/>
            </a:pPr>
            <a:r>
              <a:rPr lang="tr-TR" sz="2000" dirty="0">
                <a:cs typeface="Arial" panose="020B0604020202020204" pitchFamily="34" charset="0"/>
              </a:rPr>
              <a:t>Açlığa son</a:t>
            </a:r>
          </a:p>
          <a:p>
            <a:pPr marL="257175" indent="-257175">
              <a:buFont typeface="+mj-lt"/>
              <a:buAutoNum type="arabicPeriod"/>
            </a:pPr>
            <a:r>
              <a:rPr lang="tr-TR" sz="2000" dirty="0">
                <a:cs typeface="Arial" panose="020B0604020202020204" pitchFamily="34" charset="0"/>
              </a:rPr>
              <a:t>Sağlıklı bireyler</a:t>
            </a:r>
          </a:p>
          <a:p>
            <a:pPr marL="257175" indent="-257175">
              <a:buFont typeface="+mj-lt"/>
              <a:buAutoNum type="arabicPeriod"/>
            </a:pPr>
            <a:r>
              <a:rPr lang="tr-TR" sz="2000" dirty="0">
                <a:cs typeface="Arial" panose="020B0604020202020204" pitchFamily="34" charset="0"/>
              </a:rPr>
              <a:t>Nitelikli eğitim</a:t>
            </a:r>
          </a:p>
          <a:p>
            <a:pPr marL="257175" indent="-257175">
              <a:buFont typeface="+mj-lt"/>
              <a:buAutoNum type="arabicPeriod"/>
            </a:pPr>
            <a:r>
              <a:rPr lang="tr-TR" sz="2000" dirty="0">
                <a:cs typeface="Arial" panose="020B0604020202020204" pitchFamily="34" charset="0"/>
              </a:rPr>
              <a:t>Toplumsal Cinsiyet Eşitliği</a:t>
            </a:r>
          </a:p>
          <a:p>
            <a:pPr marL="257175" indent="-257175">
              <a:buFont typeface="+mj-lt"/>
              <a:buAutoNum type="arabicPeriod"/>
            </a:pPr>
            <a:r>
              <a:rPr lang="tr-TR" sz="2000" dirty="0">
                <a:cs typeface="Arial" panose="020B0604020202020204" pitchFamily="34" charset="0"/>
              </a:rPr>
              <a:t>Temiz su ve sıhhi koşullar</a:t>
            </a:r>
          </a:p>
          <a:p>
            <a:pPr marL="257175" indent="-257175">
              <a:buFont typeface="+mj-lt"/>
              <a:buAutoNum type="arabicPeriod"/>
            </a:pPr>
            <a:r>
              <a:rPr lang="tr-TR" sz="2000" dirty="0">
                <a:cs typeface="Arial" panose="020B0604020202020204" pitchFamily="34" charset="0"/>
              </a:rPr>
              <a:t>Erişilebilir ve temiz enerji</a:t>
            </a:r>
          </a:p>
          <a:p>
            <a:pPr marL="257175" indent="-257175">
              <a:buFont typeface="+mj-lt"/>
              <a:buAutoNum type="arabicPeriod"/>
            </a:pPr>
            <a:r>
              <a:rPr lang="tr-TR" sz="2000" dirty="0">
                <a:cs typeface="Arial" panose="020B0604020202020204" pitchFamily="34" charset="0"/>
              </a:rPr>
              <a:t>İnsana yakışır iş ve ekonomik büyüme</a:t>
            </a:r>
          </a:p>
          <a:p>
            <a:pPr marL="257175" indent="-257175">
              <a:buFont typeface="+mj-lt"/>
              <a:buAutoNum type="arabicPeriod"/>
            </a:pPr>
            <a:r>
              <a:rPr lang="tr-TR" sz="2000" dirty="0">
                <a:cs typeface="Arial" panose="020B0604020202020204" pitchFamily="34" charset="0"/>
              </a:rPr>
              <a:t>Sanayi Yenilikçilik ve altyapı</a:t>
            </a:r>
          </a:p>
          <a:p>
            <a:pPr marL="257175" indent="-257175">
              <a:buFont typeface="+mj-lt"/>
              <a:buAutoNum type="arabicPeriod"/>
            </a:pPr>
            <a:r>
              <a:rPr lang="tr-TR" sz="2000" dirty="0">
                <a:cs typeface="Arial" panose="020B0604020202020204" pitchFamily="34" charset="0"/>
              </a:rPr>
              <a:t> Eşitsizliklerin azaltılması</a:t>
            </a:r>
          </a:p>
          <a:p>
            <a:pPr marL="257175" indent="-257175">
              <a:buFont typeface="+mj-lt"/>
              <a:buAutoNum type="arabicPeriod"/>
            </a:pPr>
            <a:r>
              <a:rPr lang="tr-TR" sz="2000" dirty="0">
                <a:cs typeface="Arial" panose="020B0604020202020204" pitchFamily="34" charset="0"/>
              </a:rPr>
              <a:t> Sürdürülebilir şehir ve yaşam alanları</a:t>
            </a:r>
          </a:p>
          <a:p>
            <a:pPr marL="257175" indent="-257175">
              <a:buFont typeface="+mj-lt"/>
              <a:buAutoNum type="arabicPeriod"/>
            </a:pPr>
            <a:r>
              <a:rPr lang="tr-TR" sz="2000" dirty="0">
                <a:cs typeface="Arial" panose="020B0604020202020204" pitchFamily="34" charset="0"/>
              </a:rPr>
              <a:t> Sorumlu tüketim ve üretim</a:t>
            </a:r>
          </a:p>
          <a:p>
            <a:pPr marL="257175" indent="-257175">
              <a:buFont typeface="+mj-lt"/>
              <a:buAutoNum type="arabicPeriod"/>
            </a:pPr>
            <a:r>
              <a:rPr lang="tr-TR" sz="2000" dirty="0">
                <a:cs typeface="Arial" panose="020B0604020202020204" pitchFamily="34" charset="0"/>
              </a:rPr>
              <a:t> İklim eylemi</a:t>
            </a:r>
          </a:p>
          <a:p>
            <a:pPr marL="257175" indent="-257175">
              <a:buFont typeface="+mj-lt"/>
              <a:buAutoNum type="arabicPeriod"/>
            </a:pPr>
            <a:r>
              <a:rPr lang="tr-TR" sz="2000" dirty="0">
                <a:cs typeface="Arial" panose="020B0604020202020204" pitchFamily="34" charset="0"/>
              </a:rPr>
              <a:t> Sudaki yaşam</a:t>
            </a:r>
          </a:p>
          <a:p>
            <a:pPr marL="257175" indent="-257175">
              <a:buFont typeface="+mj-lt"/>
              <a:buAutoNum type="arabicPeriod"/>
            </a:pPr>
            <a:r>
              <a:rPr lang="tr-TR" sz="2000" dirty="0">
                <a:cs typeface="Arial" panose="020B0604020202020204" pitchFamily="34" charset="0"/>
              </a:rPr>
              <a:t> Karasal Yaşam</a:t>
            </a:r>
          </a:p>
          <a:p>
            <a:pPr marL="257175" indent="-257175">
              <a:buFont typeface="+mj-lt"/>
              <a:buAutoNum type="arabicPeriod"/>
            </a:pPr>
            <a:r>
              <a:rPr lang="tr-TR" sz="2000" dirty="0">
                <a:cs typeface="Arial" panose="020B0604020202020204" pitchFamily="34" charset="0"/>
              </a:rPr>
              <a:t> Barış, adalet ve güçlü kurumlar</a:t>
            </a:r>
          </a:p>
          <a:p>
            <a:pPr marL="257175" indent="-257175">
              <a:buFont typeface="+mj-lt"/>
              <a:buAutoNum type="arabicPeriod"/>
            </a:pPr>
            <a:r>
              <a:rPr lang="tr-TR" sz="2000" dirty="0">
                <a:cs typeface="Arial" panose="020B0604020202020204" pitchFamily="34" charset="0"/>
              </a:rPr>
              <a:t> Hedefler için ortaklıklar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41"/>
          <p:cNvSpPr txBox="1"/>
          <p:nvPr/>
        </p:nvSpPr>
        <p:spPr>
          <a:xfrm>
            <a:off x="1447800" y="1524000"/>
            <a:ext cx="6629400" cy="512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525"/>
              </a:spcBef>
            </a:pPr>
            <a:endParaRPr sz="1600" dirty="0">
              <a:cs typeface="Calibri"/>
            </a:endParaRPr>
          </a:p>
          <a:p>
            <a:pPr marL="12700" marR="5080" lvl="1" indent="271145" algn="just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83845" algn="l"/>
              </a:tabLst>
            </a:pPr>
            <a:r>
              <a:rPr b="1" dirty="0">
                <a:cs typeface="Calibri"/>
              </a:rPr>
              <a:t>Akıllı</a:t>
            </a:r>
            <a:r>
              <a:rPr b="1" spc="-5" dirty="0">
                <a:cs typeface="Calibri"/>
              </a:rPr>
              <a:t> </a:t>
            </a:r>
            <a:r>
              <a:rPr b="1" dirty="0">
                <a:cs typeface="Calibri"/>
              </a:rPr>
              <a:t>Şehirler</a:t>
            </a:r>
            <a:r>
              <a:rPr b="1" spc="-5" dirty="0">
                <a:cs typeface="Calibri"/>
              </a:rPr>
              <a:t> </a:t>
            </a:r>
            <a:r>
              <a:rPr b="1" dirty="0" err="1">
                <a:cs typeface="Calibri"/>
              </a:rPr>
              <a:t>ve</a:t>
            </a:r>
            <a:r>
              <a:rPr spc="-35" dirty="0">
                <a:cs typeface="Times New Roman"/>
              </a:rPr>
              <a:t> </a:t>
            </a:r>
            <a:r>
              <a:rPr b="1" dirty="0" err="1">
                <a:cs typeface="Calibri"/>
              </a:rPr>
              <a:t>Ulaşım</a:t>
            </a:r>
            <a:r>
              <a:rPr lang="tr-TR" sz="1600" b="1" dirty="0">
                <a:cs typeface="Calibri"/>
              </a:rPr>
              <a:t>:</a:t>
            </a:r>
            <a:r>
              <a:rPr lang="tr-TR" sz="1600" b="1" spc="-5" dirty="0">
                <a:cs typeface="Calibri"/>
              </a:rPr>
              <a:t> </a:t>
            </a:r>
            <a:r>
              <a:rPr sz="1600" b="1" dirty="0" err="1">
                <a:cs typeface="Calibri"/>
              </a:rPr>
              <a:t>Şehirlerin</a:t>
            </a:r>
            <a:r>
              <a:rPr sz="1600" b="1" spc="-15" dirty="0">
                <a:cs typeface="Calibri"/>
              </a:rPr>
              <a:t> </a:t>
            </a:r>
            <a:r>
              <a:rPr sz="1600" b="1" spc="-10" dirty="0">
                <a:cs typeface="Calibri"/>
              </a:rPr>
              <a:t>sorunlarının</a:t>
            </a:r>
            <a:r>
              <a:rPr sz="1600" b="1" spc="-40" dirty="0">
                <a:cs typeface="Calibri"/>
              </a:rPr>
              <a:t> </a:t>
            </a:r>
            <a:r>
              <a:rPr sz="1600" b="1" dirty="0">
                <a:cs typeface="Calibri"/>
              </a:rPr>
              <a:t>çözümü</a:t>
            </a:r>
            <a:r>
              <a:rPr sz="1600" b="1" spc="-10" dirty="0">
                <a:cs typeface="Calibri"/>
              </a:rPr>
              <a:t> </a:t>
            </a:r>
            <a:r>
              <a:rPr sz="1600" b="1" dirty="0">
                <a:cs typeface="Calibri"/>
              </a:rPr>
              <a:t>ve</a:t>
            </a:r>
            <a:r>
              <a:rPr sz="1600" spc="-45" dirty="0">
                <a:cs typeface="Times New Roman"/>
              </a:rPr>
              <a:t> </a:t>
            </a:r>
            <a:r>
              <a:rPr sz="1600" b="1" dirty="0">
                <a:cs typeface="Calibri"/>
              </a:rPr>
              <a:t>şehir</a:t>
            </a:r>
            <a:r>
              <a:rPr sz="1600" b="1" spc="-10" dirty="0">
                <a:cs typeface="Calibri"/>
              </a:rPr>
              <a:t> </a:t>
            </a:r>
            <a:r>
              <a:rPr sz="1600" b="1" dirty="0">
                <a:cs typeface="Calibri"/>
              </a:rPr>
              <a:t>halkının</a:t>
            </a:r>
            <a:r>
              <a:rPr sz="1600" b="1" spc="-20" dirty="0">
                <a:cs typeface="Calibri"/>
              </a:rPr>
              <a:t> </a:t>
            </a:r>
            <a:r>
              <a:rPr sz="1600" b="1" dirty="0">
                <a:cs typeface="Calibri"/>
              </a:rPr>
              <a:t>yaşam</a:t>
            </a:r>
            <a:r>
              <a:rPr sz="1600" b="1" spc="-25" dirty="0">
                <a:cs typeface="Calibri"/>
              </a:rPr>
              <a:t> </a:t>
            </a:r>
            <a:r>
              <a:rPr sz="1600" b="1" spc="-10" dirty="0">
                <a:cs typeface="Calibri"/>
              </a:rPr>
              <a:t>standartlarının</a:t>
            </a:r>
            <a:r>
              <a:rPr sz="1600" b="1" spc="-20" dirty="0">
                <a:cs typeface="Calibri"/>
              </a:rPr>
              <a:t> </a:t>
            </a:r>
            <a:r>
              <a:rPr sz="1600" b="1" dirty="0">
                <a:cs typeface="Calibri"/>
              </a:rPr>
              <a:t>arttırılması</a:t>
            </a:r>
            <a:r>
              <a:rPr sz="1600" b="1" spc="-30" dirty="0">
                <a:cs typeface="Calibri"/>
              </a:rPr>
              <a:t> </a:t>
            </a:r>
            <a:r>
              <a:rPr sz="1600" b="1" dirty="0">
                <a:cs typeface="Calibri"/>
              </a:rPr>
              <a:t>için</a:t>
            </a:r>
            <a:r>
              <a:rPr sz="1600" b="1" spc="-15" dirty="0">
                <a:cs typeface="Calibri"/>
              </a:rPr>
              <a:t> </a:t>
            </a:r>
            <a:r>
              <a:rPr sz="1600" b="1" dirty="0">
                <a:cs typeface="Calibri"/>
              </a:rPr>
              <a:t>altyapı,</a:t>
            </a:r>
            <a:r>
              <a:rPr sz="1600" spc="-25" dirty="0">
                <a:cs typeface="Times New Roman"/>
              </a:rPr>
              <a:t> </a:t>
            </a:r>
            <a:r>
              <a:rPr sz="1600" b="1" spc="-10" dirty="0">
                <a:cs typeface="Calibri"/>
              </a:rPr>
              <a:t>güvenlik,</a:t>
            </a:r>
            <a:r>
              <a:rPr sz="1600" spc="-10" dirty="0">
                <a:cs typeface="Times New Roman"/>
              </a:rPr>
              <a:t> </a:t>
            </a:r>
            <a:r>
              <a:rPr sz="1600" b="1" dirty="0">
                <a:cs typeface="Calibri"/>
              </a:rPr>
              <a:t>yönetim</a:t>
            </a:r>
            <a:r>
              <a:rPr sz="1600" b="1" spc="5" dirty="0">
                <a:cs typeface="Calibri"/>
              </a:rPr>
              <a:t> </a:t>
            </a:r>
            <a:r>
              <a:rPr sz="1600" b="1" dirty="0">
                <a:cs typeface="Calibri"/>
              </a:rPr>
              <a:t>vb.</a:t>
            </a:r>
            <a:r>
              <a:rPr sz="1600" spc="-30" dirty="0">
                <a:cs typeface="Times New Roman"/>
              </a:rPr>
              <a:t> </a:t>
            </a:r>
            <a:r>
              <a:rPr sz="1600" b="1" spc="-10" dirty="0">
                <a:cs typeface="Calibri"/>
              </a:rPr>
              <a:t>konularda</a:t>
            </a:r>
            <a:r>
              <a:rPr sz="1600" spc="-55" dirty="0">
                <a:cs typeface="Times New Roman"/>
              </a:rPr>
              <a:t> </a:t>
            </a:r>
            <a:r>
              <a:rPr sz="1600" b="1" dirty="0">
                <a:cs typeface="Calibri"/>
              </a:rPr>
              <a:t>geliştirilen</a:t>
            </a:r>
            <a:r>
              <a:rPr sz="1600" b="1" spc="-15" dirty="0">
                <a:cs typeface="Calibri"/>
              </a:rPr>
              <a:t> </a:t>
            </a:r>
            <a:r>
              <a:rPr sz="1600" b="1" dirty="0">
                <a:cs typeface="Calibri"/>
              </a:rPr>
              <a:t>akıllı</a:t>
            </a:r>
            <a:r>
              <a:rPr sz="1600" b="1" spc="-5" dirty="0">
                <a:cs typeface="Calibri"/>
              </a:rPr>
              <a:t> </a:t>
            </a:r>
            <a:r>
              <a:rPr sz="1600" b="1" dirty="0">
                <a:cs typeface="Calibri"/>
              </a:rPr>
              <a:t>çözümler</a:t>
            </a:r>
            <a:r>
              <a:rPr sz="1600" b="1" spc="-20" dirty="0">
                <a:cs typeface="Calibri"/>
              </a:rPr>
              <a:t> </a:t>
            </a:r>
            <a:r>
              <a:rPr sz="1600" b="1" dirty="0">
                <a:cs typeface="Calibri"/>
              </a:rPr>
              <a:t>ile</a:t>
            </a:r>
            <a:r>
              <a:rPr sz="1600" spc="-40" dirty="0">
                <a:cs typeface="Times New Roman"/>
              </a:rPr>
              <a:t> </a:t>
            </a:r>
            <a:r>
              <a:rPr sz="1600" b="1" spc="-10" dirty="0">
                <a:cs typeface="Calibri"/>
              </a:rPr>
              <a:t>erişilebilir,</a:t>
            </a:r>
            <a:r>
              <a:rPr sz="1600" spc="-60" dirty="0">
                <a:cs typeface="Times New Roman"/>
              </a:rPr>
              <a:t> </a:t>
            </a:r>
            <a:r>
              <a:rPr sz="1600" b="1" dirty="0">
                <a:cs typeface="Calibri"/>
              </a:rPr>
              <a:t>etkili,</a:t>
            </a:r>
            <a:r>
              <a:rPr sz="1600" spc="-20" dirty="0">
                <a:cs typeface="Times New Roman"/>
              </a:rPr>
              <a:t> </a:t>
            </a:r>
            <a:r>
              <a:rPr sz="1600" b="1" dirty="0">
                <a:cs typeface="Calibri"/>
              </a:rPr>
              <a:t>verimli</a:t>
            </a:r>
            <a:r>
              <a:rPr sz="1600" spc="-40" dirty="0">
                <a:cs typeface="Times New Roman"/>
              </a:rPr>
              <a:t> </a:t>
            </a:r>
            <a:r>
              <a:rPr sz="1600" b="1" dirty="0">
                <a:cs typeface="Calibri"/>
              </a:rPr>
              <a:t>ve</a:t>
            </a:r>
            <a:r>
              <a:rPr sz="1600" spc="-30" dirty="0">
                <a:cs typeface="Times New Roman"/>
              </a:rPr>
              <a:t> </a:t>
            </a:r>
            <a:r>
              <a:rPr sz="1600" b="1" dirty="0">
                <a:cs typeface="Calibri"/>
              </a:rPr>
              <a:t>güvenli</a:t>
            </a:r>
            <a:r>
              <a:rPr sz="1600" b="1" spc="-5" dirty="0">
                <a:cs typeface="Calibri"/>
              </a:rPr>
              <a:t> </a:t>
            </a:r>
            <a:r>
              <a:rPr sz="1600" b="1" dirty="0">
                <a:cs typeface="Calibri"/>
              </a:rPr>
              <a:t>ulaştırma</a:t>
            </a:r>
            <a:r>
              <a:rPr sz="1600" b="1" spc="-20" dirty="0">
                <a:cs typeface="Calibri"/>
              </a:rPr>
              <a:t> </a:t>
            </a:r>
            <a:r>
              <a:rPr sz="1600" b="1" spc="-10" dirty="0">
                <a:cs typeface="Calibri"/>
              </a:rPr>
              <a:t>sistemlerinin</a:t>
            </a:r>
            <a:r>
              <a:rPr sz="1600" spc="-60" dirty="0">
                <a:cs typeface="Times New Roman"/>
              </a:rPr>
              <a:t> </a:t>
            </a:r>
            <a:r>
              <a:rPr sz="1600" b="1" dirty="0">
                <a:cs typeface="Calibri"/>
              </a:rPr>
              <a:t>geliştirilmesini</a:t>
            </a:r>
            <a:r>
              <a:rPr sz="1600" b="1" spc="-10" dirty="0">
                <a:cs typeface="Calibri"/>
              </a:rPr>
              <a:t> hedefleyen</a:t>
            </a:r>
            <a:r>
              <a:rPr sz="1600" spc="-10" dirty="0">
                <a:cs typeface="Times New Roman"/>
              </a:rPr>
              <a:t> </a:t>
            </a:r>
            <a:r>
              <a:rPr sz="1600" b="1" dirty="0">
                <a:cs typeface="Calibri"/>
              </a:rPr>
              <a:t>projeler</a:t>
            </a:r>
            <a:r>
              <a:rPr sz="1600" spc="-60" dirty="0">
                <a:cs typeface="Times New Roman"/>
              </a:rPr>
              <a:t> </a:t>
            </a:r>
            <a:r>
              <a:rPr sz="1600" b="1" dirty="0">
                <a:cs typeface="Calibri"/>
              </a:rPr>
              <a:t>bu</a:t>
            </a:r>
            <a:r>
              <a:rPr sz="1600" spc="-30" dirty="0">
                <a:cs typeface="Times New Roman"/>
              </a:rPr>
              <a:t> </a:t>
            </a:r>
            <a:r>
              <a:rPr sz="1600" b="1" dirty="0">
                <a:cs typeface="Calibri"/>
              </a:rPr>
              <a:t>kategoride</a:t>
            </a:r>
            <a:r>
              <a:rPr sz="1600" spc="-60" dirty="0">
                <a:cs typeface="Times New Roman"/>
              </a:rPr>
              <a:t> </a:t>
            </a:r>
            <a:r>
              <a:rPr sz="1600" b="1" spc="-10" dirty="0">
                <a:cs typeface="Calibri"/>
              </a:rPr>
              <a:t>değerlendirilir.</a:t>
            </a:r>
            <a:endParaRPr sz="1600" dirty="0">
              <a:cs typeface="Calibri"/>
            </a:endParaRPr>
          </a:p>
          <a:p>
            <a:pPr lvl="1" algn="just">
              <a:lnSpc>
                <a:spcPct val="100000"/>
              </a:lnSpc>
              <a:spcBef>
                <a:spcPts val="525"/>
              </a:spcBef>
              <a:buFont typeface="Calibri"/>
              <a:buAutoNum type="arabicPeriod"/>
            </a:pPr>
            <a:endParaRPr sz="1600" dirty="0">
              <a:cs typeface="Calibri"/>
            </a:endParaRPr>
          </a:p>
          <a:p>
            <a:pPr marL="12700" marR="56515" lvl="1" indent="271145" algn="just">
              <a:lnSpc>
                <a:spcPct val="100000"/>
              </a:lnSpc>
              <a:buAutoNum type="arabicPeriod"/>
              <a:tabLst>
                <a:tab pos="283845" algn="l"/>
              </a:tabLst>
            </a:pPr>
            <a:r>
              <a:rPr b="1" dirty="0" err="1">
                <a:cs typeface="Calibri"/>
              </a:rPr>
              <a:t>Bilgi</a:t>
            </a:r>
            <a:r>
              <a:rPr dirty="0">
                <a:cs typeface="Times New Roman"/>
              </a:rPr>
              <a:t> </a:t>
            </a:r>
            <a:r>
              <a:rPr b="1" dirty="0" err="1">
                <a:cs typeface="Calibri"/>
              </a:rPr>
              <a:t>ve</a:t>
            </a:r>
            <a:r>
              <a:rPr spc="-25" dirty="0">
                <a:cs typeface="Times New Roman"/>
              </a:rPr>
              <a:t> </a:t>
            </a:r>
            <a:r>
              <a:rPr b="1" dirty="0" err="1">
                <a:cs typeface="Calibri"/>
              </a:rPr>
              <a:t>İletişim</a:t>
            </a:r>
            <a:r>
              <a:rPr b="1" spc="5" dirty="0">
                <a:cs typeface="Calibri"/>
              </a:rPr>
              <a:t> </a:t>
            </a:r>
            <a:r>
              <a:rPr b="1" spc="-10" dirty="0" err="1">
                <a:cs typeface="Calibri"/>
              </a:rPr>
              <a:t>Teknolojileri</a:t>
            </a:r>
            <a:r>
              <a:rPr lang="tr-TR" sz="1600" b="1" spc="-10" dirty="0">
                <a:cs typeface="Calibri"/>
              </a:rPr>
              <a:t>:</a:t>
            </a:r>
            <a:r>
              <a:rPr sz="1600" spc="-5" dirty="0">
                <a:cs typeface="Times New Roman"/>
              </a:rPr>
              <a:t> </a:t>
            </a:r>
            <a:r>
              <a:rPr sz="1600" b="1" dirty="0">
                <a:cs typeface="Calibri"/>
              </a:rPr>
              <a:t>Bilgi</a:t>
            </a:r>
            <a:r>
              <a:rPr sz="1600" spc="-40" dirty="0">
                <a:cs typeface="Times New Roman"/>
              </a:rPr>
              <a:t> </a:t>
            </a:r>
            <a:r>
              <a:rPr sz="1600" b="1" spc="-10" dirty="0">
                <a:cs typeface="Calibri"/>
              </a:rPr>
              <a:t>güvenliği,</a:t>
            </a:r>
            <a:r>
              <a:rPr sz="1600" spc="-30" dirty="0">
                <a:cs typeface="Times New Roman"/>
              </a:rPr>
              <a:t> </a:t>
            </a:r>
            <a:r>
              <a:rPr sz="1600" b="1" dirty="0">
                <a:cs typeface="Calibri"/>
              </a:rPr>
              <a:t>bulut</a:t>
            </a:r>
            <a:r>
              <a:rPr sz="1600" spc="-20" dirty="0">
                <a:cs typeface="Times New Roman"/>
              </a:rPr>
              <a:t> </a:t>
            </a:r>
            <a:r>
              <a:rPr sz="1600" b="1" dirty="0">
                <a:cs typeface="Calibri"/>
              </a:rPr>
              <a:t>bilişim,</a:t>
            </a:r>
            <a:r>
              <a:rPr sz="1600" spc="-30" dirty="0">
                <a:cs typeface="Times New Roman"/>
              </a:rPr>
              <a:t> </a:t>
            </a:r>
            <a:r>
              <a:rPr sz="1600" b="1" dirty="0">
                <a:cs typeface="Calibri"/>
              </a:rPr>
              <a:t>büyük</a:t>
            </a:r>
            <a:r>
              <a:rPr sz="1600" b="1" spc="-15" dirty="0">
                <a:cs typeface="Calibri"/>
              </a:rPr>
              <a:t> </a:t>
            </a:r>
            <a:r>
              <a:rPr sz="1600" b="1" dirty="0">
                <a:cs typeface="Calibri"/>
              </a:rPr>
              <a:t>veri</a:t>
            </a:r>
            <a:r>
              <a:rPr sz="1600" spc="-35" dirty="0">
                <a:cs typeface="Times New Roman"/>
              </a:rPr>
              <a:t> </a:t>
            </a:r>
            <a:r>
              <a:rPr sz="1600" b="1" spc="-10" dirty="0">
                <a:cs typeface="Calibri"/>
              </a:rPr>
              <a:t>analitiği,</a:t>
            </a:r>
            <a:r>
              <a:rPr sz="1600" spc="-30" dirty="0">
                <a:cs typeface="Times New Roman"/>
              </a:rPr>
              <a:t> </a:t>
            </a:r>
            <a:r>
              <a:rPr sz="1600" b="1" spc="-10" dirty="0">
                <a:cs typeface="Calibri"/>
              </a:rPr>
              <a:t>e-</a:t>
            </a:r>
            <a:r>
              <a:rPr sz="1600" b="1" dirty="0">
                <a:cs typeface="Calibri"/>
              </a:rPr>
              <a:t>öğrenme</a:t>
            </a:r>
            <a:r>
              <a:rPr sz="1600" b="1" spc="-5" dirty="0">
                <a:cs typeface="Calibri"/>
              </a:rPr>
              <a:t> </a:t>
            </a:r>
            <a:r>
              <a:rPr sz="1600" b="1" spc="-10" dirty="0">
                <a:cs typeface="Calibri"/>
              </a:rPr>
              <a:t>teknolojileri,</a:t>
            </a:r>
            <a:r>
              <a:rPr sz="1600" spc="-55" dirty="0">
                <a:cs typeface="Times New Roman"/>
              </a:rPr>
              <a:t> </a:t>
            </a:r>
            <a:r>
              <a:rPr sz="1600" b="1" dirty="0">
                <a:cs typeface="Calibri"/>
              </a:rPr>
              <a:t>mobil</a:t>
            </a:r>
            <a:r>
              <a:rPr sz="1600" spc="-15" dirty="0">
                <a:cs typeface="Times New Roman"/>
              </a:rPr>
              <a:t> </a:t>
            </a:r>
            <a:r>
              <a:rPr sz="1600" b="1" spc="-10" dirty="0">
                <a:cs typeface="Calibri"/>
              </a:rPr>
              <a:t>uygulamalar,</a:t>
            </a:r>
            <a:r>
              <a:rPr sz="1600" spc="-55" dirty="0">
                <a:cs typeface="Times New Roman"/>
              </a:rPr>
              <a:t> </a:t>
            </a:r>
            <a:r>
              <a:rPr sz="1600" b="1" spc="-10" dirty="0">
                <a:cs typeface="Calibri"/>
              </a:rPr>
              <a:t>robotik</a:t>
            </a:r>
            <a:r>
              <a:rPr sz="1600" spc="-10" dirty="0">
                <a:cs typeface="Times New Roman"/>
              </a:rPr>
              <a:t> </a:t>
            </a:r>
            <a:r>
              <a:rPr sz="1600" b="1" dirty="0">
                <a:cs typeface="Calibri"/>
              </a:rPr>
              <a:t>ve</a:t>
            </a:r>
            <a:r>
              <a:rPr sz="1600" spc="-15" dirty="0">
                <a:cs typeface="Times New Roman"/>
              </a:rPr>
              <a:t> </a:t>
            </a:r>
            <a:r>
              <a:rPr sz="1600" b="1" dirty="0" err="1">
                <a:cs typeface="Calibri"/>
              </a:rPr>
              <a:t>mekatronik</a:t>
            </a:r>
            <a:r>
              <a:rPr sz="1600" spc="-10" dirty="0">
                <a:cs typeface="Times New Roman"/>
              </a:rPr>
              <a:t> </a:t>
            </a:r>
            <a:r>
              <a:rPr sz="1600" b="1" spc="-10" dirty="0" err="1">
                <a:cs typeface="Calibri"/>
              </a:rPr>
              <a:t>sistemler</a:t>
            </a:r>
            <a:r>
              <a:rPr sz="1600" b="1" spc="-10" dirty="0">
                <a:cs typeface="Calibri"/>
              </a:rPr>
              <a:t>,</a:t>
            </a:r>
            <a:r>
              <a:rPr sz="1600" spc="-25" dirty="0">
                <a:cs typeface="Times New Roman"/>
              </a:rPr>
              <a:t> </a:t>
            </a:r>
            <a:r>
              <a:rPr sz="1600" b="1" spc="-10" dirty="0">
                <a:cs typeface="Calibri"/>
              </a:rPr>
              <a:t>modelleme</a:t>
            </a:r>
            <a:r>
              <a:rPr sz="1600" spc="-15" dirty="0">
                <a:cs typeface="Times New Roman"/>
              </a:rPr>
              <a:t> </a:t>
            </a:r>
            <a:r>
              <a:rPr sz="1600" b="1" dirty="0">
                <a:cs typeface="Calibri"/>
              </a:rPr>
              <a:t>ve</a:t>
            </a:r>
            <a:r>
              <a:rPr sz="1600" spc="-15" dirty="0">
                <a:cs typeface="Times New Roman"/>
              </a:rPr>
              <a:t> </a:t>
            </a:r>
            <a:r>
              <a:rPr sz="1600" b="1" dirty="0">
                <a:cs typeface="Calibri"/>
              </a:rPr>
              <a:t>simülasyon,</a:t>
            </a:r>
            <a:r>
              <a:rPr sz="1600" spc="-20" dirty="0">
                <a:cs typeface="Times New Roman"/>
              </a:rPr>
              <a:t> </a:t>
            </a:r>
            <a:r>
              <a:rPr sz="1600" b="1" dirty="0">
                <a:cs typeface="Calibri"/>
              </a:rPr>
              <a:t>nesnelerin</a:t>
            </a:r>
            <a:r>
              <a:rPr sz="1600" spc="-25" dirty="0">
                <a:cs typeface="Times New Roman"/>
              </a:rPr>
              <a:t> </a:t>
            </a:r>
            <a:r>
              <a:rPr sz="1600" b="1" spc="-10" dirty="0">
                <a:cs typeface="Calibri"/>
              </a:rPr>
              <a:t>interneti,</a:t>
            </a:r>
            <a:r>
              <a:rPr sz="1600" spc="-10" dirty="0">
                <a:cs typeface="Times New Roman"/>
              </a:rPr>
              <a:t> </a:t>
            </a:r>
            <a:r>
              <a:rPr sz="1600" b="1" dirty="0">
                <a:cs typeface="Calibri"/>
              </a:rPr>
              <a:t>semantik</a:t>
            </a:r>
            <a:r>
              <a:rPr sz="1600" spc="-15" dirty="0">
                <a:cs typeface="Times New Roman"/>
              </a:rPr>
              <a:t> </a:t>
            </a:r>
            <a:r>
              <a:rPr sz="1600" b="1" dirty="0">
                <a:cs typeface="Calibri"/>
              </a:rPr>
              <a:t>web</a:t>
            </a:r>
            <a:r>
              <a:rPr sz="1600" spc="-15" dirty="0">
                <a:cs typeface="Times New Roman"/>
              </a:rPr>
              <a:t> </a:t>
            </a:r>
            <a:r>
              <a:rPr sz="1600" b="1" spc="-10" dirty="0">
                <a:cs typeface="Calibri"/>
              </a:rPr>
              <a:t>teknolojileri,</a:t>
            </a:r>
            <a:r>
              <a:rPr sz="1600" spc="-35" dirty="0">
                <a:cs typeface="Times New Roman"/>
              </a:rPr>
              <a:t> </a:t>
            </a:r>
            <a:r>
              <a:rPr sz="1600" b="1" dirty="0">
                <a:cs typeface="Calibri"/>
              </a:rPr>
              <a:t>yapay</a:t>
            </a:r>
            <a:r>
              <a:rPr sz="1600" spc="-5" dirty="0">
                <a:cs typeface="Times New Roman"/>
              </a:rPr>
              <a:t> </a:t>
            </a:r>
            <a:r>
              <a:rPr sz="1600" b="1" dirty="0">
                <a:cs typeface="Calibri"/>
              </a:rPr>
              <a:t>zeka,</a:t>
            </a:r>
            <a:r>
              <a:rPr sz="1600" spc="-10" dirty="0">
                <a:cs typeface="Times New Roman"/>
              </a:rPr>
              <a:t> </a:t>
            </a:r>
            <a:r>
              <a:rPr sz="1600" b="1" dirty="0">
                <a:cs typeface="Calibri"/>
              </a:rPr>
              <a:t>sensör </a:t>
            </a:r>
            <a:r>
              <a:rPr sz="1600" b="1" spc="-10" dirty="0">
                <a:cs typeface="Calibri"/>
              </a:rPr>
              <a:t>teknolojileri,</a:t>
            </a:r>
            <a:r>
              <a:rPr sz="1600" spc="-40" dirty="0">
                <a:cs typeface="Times New Roman"/>
              </a:rPr>
              <a:t> </a:t>
            </a:r>
            <a:r>
              <a:rPr sz="1600" b="1" spc="-25" dirty="0">
                <a:cs typeface="Calibri"/>
              </a:rPr>
              <a:t>e-</a:t>
            </a:r>
            <a:r>
              <a:rPr sz="1600" spc="-25" dirty="0">
                <a:cs typeface="Times New Roman"/>
              </a:rPr>
              <a:t> </a:t>
            </a:r>
            <a:r>
              <a:rPr sz="1600" b="1" dirty="0">
                <a:cs typeface="Calibri"/>
              </a:rPr>
              <a:t>ticaret</a:t>
            </a:r>
            <a:r>
              <a:rPr sz="1600" spc="-30" dirty="0">
                <a:cs typeface="Times New Roman"/>
              </a:rPr>
              <a:t> </a:t>
            </a:r>
            <a:r>
              <a:rPr sz="1600" b="1" dirty="0">
                <a:cs typeface="Calibri"/>
              </a:rPr>
              <a:t>vb.</a:t>
            </a:r>
            <a:r>
              <a:rPr sz="1600" spc="-20" dirty="0">
                <a:cs typeface="Times New Roman"/>
              </a:rPr>
              <a:t> </a:t>
            </a:r>
            <a:r>
              <a:rPr sz="1600" b="1" spc="-10" dirty="0">
                <a:cs typeface="Calibri"/>
              </a:rPr>
              <a:t>konulardaki</a:t>
            </a:r>
            <a:r>
              <a:rPr sz="1600" spc="-35" dirty="0">
                <a:cs typeface="Times New Roman"/>
              </a:rPr>
              <a:t> </a:t>
            </a:r>
            <a:r>
              <a:rPr sz="1600" b="1" dirty="0">
                <a:cs typeface="Calibri"/>
              </a:rPr>
              <a:t>projeleri</a:t>
            </a:r>
            <a:r>
              <a:rPr sz="1600" spc="-40" dirty="0">
                <a:cs typeface="Times New Roman"/>
              </a:rPr>
              <a:t> </a:t>
            </a:r>
            <a:r>
              <a:rPr sz="1600" b="1" spc="-10" dirty="0">
                <a:cs typeface="Calibri"/>
              </a:rPr>
              <a:t>kapsar.</a:t>
            </a:r>
            <a:endParaRPr sz="1600" dirty="0">
              <a:cs typeface="Calibri"/>
            </a:endParaRPr>
          </a:p>
          <a:p>
            <a:pPr lvl="1" algn="just">
              <a:lnSpc>
                <a:spcPct val="100000"/>
              </a:lnSpc>
              <a:spcBef>
                <a:spcPts val="530"/>
              </a:spcBef>
              <a:buFont typeface="Calibri"/>
              <a:buAutoNum type="arabicPeriod"/>
            </a:pPr>
            <a:endParaRPr sz="1600" dirty="0">
              <a:cs typeface="Calibri"/>
            </a:endParaRPr>
          </a:p>
          <a:p>
            <a:pPr marL="283845" lvl="1" indent="-271145" algn="just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83845" algn="l"/>
              </a:tabLst>
            </a:pPr>
            <a:r>
              <a:rPr lang="tr-TR" sz="1600" b="1" dirty="0">
                <a:cs typeface="Calibri"/>
              </a:rPr>
              <a:t>   </a:t>
            </a:r>
            <a:r>
              <a:rPr sz="1600" b="1" dirty="0" err="1">
                <a:cs typeface="Calibri"/>
              </a:rPr>
              <a:t>Eğitim</a:t>
            </a:r>
            <a:endParaRPr sz="1600" dirty="0">
              <a:cs typeface="Calibri"/>
            </a:endParaRPr>
          </a:p>
          <a:p>
            <a:pPr marL="390525" lvl="1" indent="-377825" algn="just">
              <a:lnSpc>
                <a:spcPct val="100000"/>
              </a:lnSpc>
              <a:buAutoNum type="arabicPeriod" startAt="4"/>
              <a:tabLst>
                <a:tab pos="390525" algn="l"/>
              </a:tabLst>
            </a:pPr>
            <a:r>
              <a:rPr sz="1600" b="1" dirty="0" err="1">
                <a:cs typeface="Calibri"/>
              </a:rPr>
              <a:t>Enerji</a:t>
            </a:r>
            <a:r>
              <a:rPr sz="1600" spc="-30" dirty="0">
                <a:cs typeface="Times New Roman"/>
              </a:rPr>
              <a:t> </a:t>
            </a:r>
            <a:r>
              <a:rPr sz="1600" b="1" dirty="0" err="1">
                <a:cs typeface="Calibri"/>
              </a:rPr>
              <a:t>ve</a:t>
            </a:r>
            <a:r>
              <a:rPr sz="1600" spc="-30" dirty="0">
                <a:cs typeface="Times New Roman"/>
              </a:rPr>
              <a:t> </a:t>
            </a:r>
            <a:r>
              <a:rPr sz="1600" b="1" dirty="0" err="1">
                <a:cs typeface="Calibri"/>
              </a:rPr>
              <a:t>Çevre</a:t>
            </a:r>
            <a:endParaRPr sz="1600" dirty="0">
              <a:cs typeface="Calibri"/>
            </a:endParaRPr>
          </a:p>
          <a:p>
            <a:pPr marL="12700" marR="179705" lvl="1" indent="376555" algn="just">
              <a:lnSpc>
                <a:spcPct val="100000"/>
              </a:lnSpc>
              <a:buAutoNum type="arabicPeriod" startAt="5"/>
              <a:tabLst>
                <a:tab pos="389255" algn="l"/>
              </a:tabLst>
            </a:pPr>
            <a:r>
              <a:rPr sz="1600" b="1" dirty="0">
                <a:cs typeface="Calibri"/>
              </a:rPr>
              <a:t>Gıda</a:t>
            </a:r>
            <a:r>
              <a:rPr sz="1600" b="1" spc="-25" dirty="0">
                <a:cs typeface="Calibri"/>
              </a:rPr>
              <a:t> </a:t>
            </a:r>
            <a:r>
              <a:rPr sz="1600" b="1" dirty="0" err="1">
                <a:cs typeface="Calibri"/>
              </a:rPr>
              <a:t>ve</a:t>
            </a:r>
            <a:r>
              <a:rPr sz="1600" spc="-40" dirty="0">
                <a:cs typeface="Times New Roman"/>
              </a:rPr>
              <a:t> </a:t>
            </a:r>
            <a:r>
              <a:rPr sz="1600" b="1" spc="-20" dirty="0" err="1">
                <a:cs typeface="Calibri"/>
              </a:rPr>
              <a:t>Tarım</a:t>
            </a:r>
            <a:endParaRPr sz="1600" dirty="0">
              <a:cs typeface="Calibri"/>
            </a:endParaRPr>
          </a:p>
          <a:p>
            <a:pPr marL="12700" marR="38100" lvl="1" indent="377825" algn="just">
              <a:lnSpc>
                <a:spcPct val="100000"/>
              </a:lnSpc>
              <a:buAutoNum type="arabicPeriod" startAt="5"/>
              <a:tabLst>
                <a:tab pos="390525" algn="l"/>
              </a:tabLst>
            </a:pPr>
            <a:r>
              <a:rPr sz="1600" b="1" dirty="0" err="1">
                <a:cs typeface="Calibri"/>
              </a:rPr>
              <a:t>Makine</a:t>
            </a:r>
            <a:endParaRPr sz="1600" dirty="0">
              <a:cs typeface="Calibri"/>
            </a:endParaRPr>
          </a:p>
          <a:p>
            <a:pPr marL="390525" lvl="1" indent="-377825" algn="just">
              <a:lnSpc>
                <a:spcPct val="100000"/>
              </a:lnSpc>
              <a:buAutoNum type="arabicPeriod" startAt="5"/>
              <a:tabLst>
                <a:tab pos="390525" algn="l"/>
              </a:tabLst>
            </a:pPr>
            <a:r>
              <a:rPr sz="1600" b="1" dirty="0" err="1">
                <a:cs typeface="Calibri"/>
              </a:rPr>
              <a:t>Sağlık</a:t>
            </a:r>
            <a:endParaRPr sz="1600" dirty="0">
              <a:cs typeface="Calibri"/>
            </a:endParaRPr>
          </a:p>
          <a:p>
            <a:pPr marL="12700" marR="120650" lvl="1" indent="377825" algn="just">
              <a:lnSpc>
                <a:spcPct val="100000"/>
              </a:lnSpc>
              <a:buAutoNum type="arabicPeriod" startAt="8"/>
              <a:tabLst>
                <a:tab pos="390525" algn="l"/>
              </a:tabLst>
            </a:pPr>
            <a:r>
              <a:rPr sz="1600" b="1" spc="-10" dirty="0" err="1">
                <a:cs typeface="Calibri"/>
              </a:rPr>
              <a:t>Savunma</a:t>
            </a:r>
            <a:endParaRPr sz="1600" dirty="0">
              <a:cs typeface="Calibri"/>
            </a:endParaRPr>
          </a:p>
          <a:p>
            <a:pPr marL="12700" marR="24765" lvl="1" indent="305435" algn="just">
              <a:lnSpc>
                <a:spcPct val="100000"/>
              </a:lnSpc>
              <a:buAutoNum type="arabicPeriod" startAt="8"/>
              <a:tabLst>
                <a:tab pos="318135" algn="l"/>
              </a:tabLst>
            </a:pPr>
            <a:r>
              <a:rPr lang="tr-TR" sz="1600" b="1" spc="-10" dirty="0">
                <a:cs typeface="Calibri"/>
              </a:rPr>
              <a:t>  </a:t>
            </a:r>
            <a:r>
              <a:rPr sz="1600" b="1" spc="-10" dirty="0" err="1">
                <a:cs typeface="Calibri"/>
              </a:rPr>
              <a:t>Sosyal</a:t>
            </a:r>
            <a:r>
              <a:rPr sz="1600" spc="-45" dirty="0">
                <a:cs typeface="Times New Roman"/>
              </a:rPr>
              <a:t> </a:t>
            </a:r>
            <a:r>
              <a:rPr sz="1600" b="1" spc="-10" dirty="0">
                <a:cs typeface="Calibri"/>
              </a:rPr>
              <a:t>Yenilikçilik</a:t>
            </a:r>
            <a:r>
              <a:rPr sz="1600" b="1" spc="5" dirty="0">
                <a:cs typeface="Calibri"/>
              </a:rPr>
              <a:t> </a:t>
            </a:r>
            <a:r>
              <a:rPr sz="1600" b="1" dirty="0" err="1">
                <a:cs typeface="Calibri"/>
              </a:rPr>
              <a:t>ve</a:t>
            </a:r>
            <a:r>
              <a:rPr sz="1600" spc="-30" dirty="0">
                <a:cs typeface="Times New Roman"/>
              </a:rPr>
              <a:t> </a:t>
            </a:r>
            <a:r>
              <a:rPr sz="1600" b="1" dirty="0" err="1">
                <a:cs typeface="Calibri"/>
              </a:rPr>
              <a:t>Girişimcilik</a:t>
            </a:r>
            <a:endParaRPr sz="1600" dirty="0">
              <a:cs typeface="Calibri"/>
            </a:endParaRPr>
          </a:p>
        </p:txBody>
      </p:sp>
      <p:sp>
        <p:nvSpPr>
          <p:cNvPr id="42" name="object 3"/>
          <p:cNvSpPr txBox="1">
            <a:spLocks/>
          </p:cNvSpPr>
          <p:nvPr/>
        </p:nvSpPr>
        <p:spPr>
          <a:xfrm>
            <a:off x="1199819" y="533400"/>
            <a:ext cx="728345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2000" b="1" dirty="0" err="1">
                <a:latin typeface="+mn-lt"/>
                <a:cs typeface="Calibri"/>
              </a:rPr>
              <a:t>Yarışma</a:t>
            </a:r>
            <a:r>
              <a:rPr lang="en-US" sz="2000" b="1" spc="-25" dirty="0">
                <a:latin typeface="+mn-lt"/>
                <a:cs typeface="Calibri"/>
              </a:rPr>
              <a:t> </a:t>
            </a:r>
            <a:r>
              <a:rPr lang="en-US" sz="2000" b="1" dirty="0" err="1">
                <a:latin typeface="+mn-lt"/>
                <a:cs typeface="Calibri"/>
              </a:rPr>
              <a:t>kapsamında</a:t>
            </a:r>
            <a:r>
              <a:rPr lang="en-US" sz="2000" b="1" spc="-30" dirty="0">
                <a:latin typeface="+mn-lt"/>
                <a:cs typeface="Calibri"/>
              </a:rPr>
              <a:t> </a:t>
            </a:r>
            <a:r>
              <a:rPr lang="tr-TR" sz="2000" b="1" dirty="0">
                <a:latin typeface="+mn-lt"/>
                <a:cs typeface="Calibri"/>
              </a:rPr>
              <a:t>BAŞVURABİLECEĞİNİZ </a:t>
            </a:r>
            <a:r>
              <a:rPr lang="en-US" sz="2000" b="1" spc="-10" dirty="0" err="1">
                <a:latin typeface="+mn-lt"/>
                <a:cs typeface="Calibri"/>
              </a:rPr>
              <a:t>kategorilerden</a:t>
            </a:r>
            <a:r>
              <a:rPr lang="en-US" sz="2000" spc="-60" dirty="0">
                <a:latin typeface="+mn-lt"/>
                <a:cs typeface="Times New Roman"/>
              </a:rPr>
              <a:t> </a:t>
            </a:r>
            <a:r>
              <a:rPr lang="tr-TR" sz="2000" b="1" spc="-10" dirty="0">
                <a:latin typeface="+mn-lt"/>
                <a:cs typeface="Calibri"/>
              </a:rPr>
              <a:t>BAZILARI</a:t>
            </a:r>
            <a:endParaRPr lang="tr-TR" sz="2000" dirty="0">
              <a:latin typeface="+mn-lt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TM10001106[[fn=Rozet]]</Template>
  <TotalTime>357</TotalTime>
  <Words>883</Words>
  <Application>Microsoft Office PowerPoint</Application>
  <PresentationFormat>Ekran Gösterisi (4:3)</PresentationFormat>
  <Paragraphs>152</Paragraphs>
  <Slides>42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48" baseType="lpstr">
      <vt:lpstr>Arial</vt:lpstr>
      <vt:lpstr>Calibri</vt:lpstr>
      <vt:lpstr>Gill Sans MT</vt:lpstr>
      <vt:lpstr>Impact</vt:lpstr>
      <vt:lpstr>Times New Roman</vt:lpstr>
      <vt:lpstr>Badge</vt:lpstr>
      <vt:lpstr>TÜBİTAK 2209 </vt:lpstr>
      <vt:lpstr>PowerPoint Sunusu</vt:lpstr>
      <vt:lpstr>Niçin Proje Yapılır? </vt:lpstr>
      <vt:lpstr>2209 nedir?</vt:lpstr>
      <vt:lpstr>PowerPoint Sunusu</vt:lpstr>
      <vt:lpstr>PowerPoint Sunusu</vt:lpstr>
      <vt:lpstr>Tübitak 2209 başvuru koşulları</vt:lpstr>
      <vt:lpstr>PowerPoint Sunusu</vt:lpstr>
      <vt:lpstr>PowerPoint Sunusu</vt:lpstr>
      <vt:lpstr>Projelerin Başvuru Dönemi</vt:lpstr>
      <vt:lpstr>PowerPoint Sunusu</vt:lpstr>
      <vt:lpstr>PowerPoint Sunusu</vt:lpstr>
      <vt:lpstr>PUANLAMA</vt:lpstr>
      <vt:lpstr>NASIL BAŞVURULUR?</vt:lpstr>
      <vt:lpstr>BAŞVURU SİSTEMİ</vt:lpstr>
      <vt:lpstr>TÜBİTAK Sisteminden 2209 Başvurusunun Yapılması</vt:lpstr>
      <vt:lpstr>ARBİS HESABI OLUŞTURMA</vt:lpstr>
      <vt:lpstr> YENİ KULLANICI</vt:lpstr>
      <vt:lpstr>Yeni kullanıcı</vt:lpstr>
      <vt:lpstr>Hesap aktifleştirme</vt:lpstr>
      <vt:lpstr>PowerPoint Sunusu</vt:lpstr>
      <vt:lpstr>PowerPoint Sunusu</vt:lpstr>
      <vt:lpstr> BAŞVURU OLUŞTURMA</vt:lpstr>
      <vt:lpstr> BAŞVURU OLUŞTURMA</vt:lpstr>
      <vt:lpstr>BAŞVURU OLUŞTURMA</vt:lpstr>
      <vt:lpstr>PowerPoint Sunusu</vt:lpstr>
      <vt:lpstr>PowerPoint Sunusu</vt:lpstr>
      <vt:lpstr>BAŞVURU OLUŞTURMA</vt:lpstr>
      <vt:lpstr>PowerPoint Sunusu</vt:lpstr>
      <vt:lpstr>ÖRNEK:Taahhütname</vt:lpstr>
      <vt:lpstr>Başvuru oluşturma</vt:lpstr>
      <vt:lpstr>Proje Önerisi Nasıl Olmalıdır? </vt:lpstr>
      <vt:lpstr>PowerPoint Sunusu</vt:lpstr>
      <vt:lpstr>PROJE ÖNERİ FORMU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TÜBİTAK 2209</dc:title>
  <dc:creator>serdar aslan</dc:creator>
  <cp:lastModifiedBy>Mustafa Ercelik</cp:lastModifiedBy>
  <cp:revision>30</cp:revision>
  <dcterms:created xsi:type="dcterms:W3CDTF">2024-10-08T06:59:01Z</dcterms:created>
  <dcterms:modified xsi:type="dcterms:W3CDTF">2025-10-27T19:22:43Z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2024-10-08T00:00:00Z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2024-10-08T00:00:00Z</vt:filetime>
  </property>
  <property fmtid="{D5CDD505-2E9C-101B-9397-08002B2CF9AE}" pid="5" name="Producer">
    <vt:lpwstr>GPL Ghostscript 9.20</vt:lpwstr>
  </property>
</Properties>
</file>